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Lst>
  <p:sldSz cx="7556500" cy="106934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EC8FB0-B067-4257-9DF1-50D798564FB9}" v="4" dt="2026-05-11T09:29:01.4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318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microsoft.com/office/2015/10/relationships/revisionInfo" Target="revisionInfo.xml"/><Relationship Id="rId7" Type="http://schemas.openxmlformats.org/officeDocument/2006/relationships/slide" Target="slides/slide3.xml"/><Relationship Id="rId7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ryk Machel" userId="bac18e48-6027-43a7-ad6c-908677cc280e" providerId="ADAL" clId="{8B62A2C2-DC80-4A13-AC30-07F24C473E94}"/>
    <pc:docChg chg="undo custSel addSld delSld modSld sldOrd">
      <pc:chgData name="Patryk Machel" userId="bac18e48-6027-43a7-ad6c-908677cc280e" providerId="ADAL" clId="{8B62A2C2-DC80-4A13-AC30-07F24C473E94}" dt="2026-05-11T10:07:14.956" v="65" actId="1076"/>
      <pc:docMkLst>
        <pc:docMk/>
      </pc:docMkLst>
      <pc:sldChg chg="addSp modSp mod">
        <pc:chgData name="Patryk Machel" userId="bac18e48-6027-43a7-ad6c-908677cc280e" providerId="ADAL" clId="{8B62A2C2-DC80-4A13-AC30-07F24C473E94}" dt="2026-05-11T10:07:14.956" v="65" actId="1076"/>
        <pc:sldMkLst>
          <pc:docMk/>
          <pc:sldMk cId="0" sldId="256"/>
        </pc:sldMkLst>
        <pc:spChg chg="add mod">
          <ac:chgData name="Patryk Machel" userId="bac18e48-6027-43a7-ad6c-908677cc280e" providerId="ADAL" clId="{8B62A2C2-DC80-4A13-AC30-07F24C473E94}" dt="2026-05-11T09:29:16.392" v="63" actId="1076"/>
          <ac:spMkLst>
            <pc:docMk/>
            <pc:sldMk cId="0" sldId="256"/>
            <ac:spMk id="3" creationId="{A7A18DAA-B8E8-94BB-D2A4-2B9DAF312294}"/>
          </ac:spMkLst>
        </pc:spChg>
        <pc:spChg chg="mod">
          <ac:chgData name="Patryk Machel" userId="bac18e48-6027-43a7-ad6c-908677cc280e" providerId="ADAL" clId="{8B62A2C2-DC80-4A13-AC30-07F24C473E94}" dt="2026-05-11T09:28:28.467" v="50" actId="14100"/>
          <ac:spMkLst>
            <pc:docMk/>
            <pc:sldMk cId="0" sldId="256"/>
            <ac:spMk id="42" creationId="{00000000-0000-0000-0000-000000000000}"/>
          </ac:spMkLst>
        </pc:spChg>
        <pc:spChg chg="mod">
          <ac:chgData name="Patryk Machel" userId="bac18e48-6027-43a7-ad6c-908677cc280e" providerId="ADAL" clId="{8B62A2C2-DC80-4A13-AC30-07F24C473E94}" dt="2026-05-11T10:07:14.956" v="65" actId="1076"/>
          <ac:spMkLst>
            <pc:docMk/>
            <pc:sldMk cId="0" sldId="256"/>
            <ac:spMk id="44" creationId="{00000000-0000-0000-0000-000000000000}"/>
          </ac:spMkLst>
        </pc:spChg>
        <pc:spChg chg="mod">
          <ac:chgData name="Patryk Machel" userId="bac18e48-6027-43a7-ad6c-908677cc280e" providerId="ADAL" clId="{8B62A2C2-DC80-4A13-AC30-07F24C473E94}" dt="2026-05-11T09:28:34.775" v="52" actId="1076"/>
          <ac:spMkLst>
            <pc:docMk/>
            <pc:sldMk cId="0" sldId="256"/>
            <ac:spMk id="46" creationId="{00000000-0000-0000-0000-000000000000}"/>
          </ac:spMkLst>
        </pc:spChg>
        <pc:spChg chg="mod">
          <ac:chgData name="Patryk Machel" userId="bac18e48-6027-43a7-ad6c-908677cc280e" providerId="ADAL" clId="{8B62A2C2-DC80-4A13-AC30-07F24C473E94}" dt="2026-05-11T09:28:42.775" v="54" actId="1076"/>
          <ac:spMkLst>
            <pc:docMk/>
            <pc:sldMk cId="0" sldId="256"/>
            <ac:spMk id="48" creationId="{00000000-0000-0000-0000-000000000000}"/>
          </ac:spMkLst>
        </pc:spChg>
        <pc:spChg chg="mod">
          <ac:chgData name="Patryk Machel" userId="bac18e48-6027-43a7-ad6c-908677cc280e" providerId="ADAL" clId="{8B62A2C2-DC80-4A13-AC30-07F24C473E94}" dt="2026-05-11T09:28:38.274" v="53" actId="1076"/>
          <ac:spMkLst>
            <pc:docMk/>
            <pc:sldMk cId="0" sldId="256"/>
            <ac:spMk id="49" creationId="{00000000-0000-0000-0000-000000000000}"/>
          </ac:spMkLst>
        </pc:spChg>
        <pc:spChg chg="mod">
          <ac:chgData name="Patryk Machel" userId="bac18e48-6027-43a7-ad6c-908677cc280e" providerId="ADAL" clId="{8B62A2C2-DC80-4A13-AC30-07F24C473E94}" dt="2026-05-11T09:28:24.779" v="49" actId="1076"/>
          <ac:spMkLst>
            <pc:docMk/>
            <pc:sldMk cId="0" sldId="256"/>
            <ac:spMk id="50" creationId="{00000000-0000-0000-0000-000000000000}"/>
          </ac:spMkLst>
        </pc:spChg>
        <pc:grpChg chg="mod">
          <ac:chgData name="Patryk Machel" userId="bac18e48-6027-43a7-ad6c-908677cc280e" providerId="ADAL" clId="{8B62A2C2-DC80-4A13-AC30-07F24C473E94}" dt="2026-05-11T09:28:13.561" v="48" actId="1035"/>
          <ac:grpSpMkLst>
            <pc:docMk/>
            <pc:sldMk cId="0" sldId="256"/>
            <ac:grpSpMk id="43" creationId="{00000000-0000-0000-0000-000000000000}"/>
          </ac:grpSpMkLst>
        </pc:grpChg>
        <pc:grpChg chg="mod">
          <ac:chgData name="Patryk Machel" userId="bac18e48-6027-43a7-ad6c-908677cc280e" providerId="ADAL" clId="{8B62A2C2-DC80-4A13-AC30-07F24C473E94}" dt="2026-05-11T09:27:55.428" v="32" actId="1036"/>
          <ac:grpSpMkLst>
            <pc:docMk/>
            <pc:sldMk cId="0" sldId="256"/>
            <ac:grpSpMk id="47" creationId="{00000000-0000-0000-0000-000000000000}"/>
          </ac:grpSpMkLst>
        </pc:grpChg>
        <pc:picChg chg="add mod">
          <ac:chgData name="Patryk Machel" userId="bac18e48-6027-43a7-ad6c-908677cc280e" providerId="ADAL" clId="{8B62A2C2-DC80-4A13-AC30-07F24C473E94}" dt="2026-05-11T09:28:54.770" v="57" actId="1076"/>
          <ac:picMkLst>
            <pc:docMk/>
            <pc:sldMk cId="0" sldId="256"/>
            <ac:picMk id="2" creationId="{72FA90E7-ADCC-9E78-9DA8-C5CEE6199145}"/>
          </ac:picMkLst>
        </pc:picChg>
        <pc:picChg chg="mod">
          <ac:chgData name="Patryk Machel" userId="bac18e48-6027-43a7-ad6c-908677cc280e" providerId="ADAL" clId="{8B62A2C2-DC80-4A13-AC30-07F24C473E94}" dt="2026-05-11T09:28:30.266" v="51" actId="1076"/>
          <ac:picMkLst>
            <pc:docMk/>
            <pc:sldMk cId="0" sldId="256"/>
            <ac:picMk id="41" creationId="{00000000-0000-0000-0000-000000000000}"/>
          </ac:picMkLst>
        </pc:picChg>
      </pc:sldChg>
      <pc:sldChg chg="addSp modSp new del mod ord">
        <pc:chgData name="Patryk Machel" userId="bac18e48-6027-43a7-ad6c-908677cc280e" providerId="ADAL" clId="{8B62A2C2-DC80-4A13-AC30-07F24C473E94}" dt="2026-05-11T09:29:20.927" v="64" actId="2696"/>
        <pc:sldMkLst>
          <pc:docMk/>
          <pc:sldMk cId="448237106" sldId="322"/>
        </pc:sldMkLst>
        <pc:spChg chg="add mod">
          <ac:chgData name="Patryk Machel" userId="bac18e48-6027-43a7-ad6c-908677cc280e" providerId="ADAL" clId="{8B62A2C2-DC80-4A13-AC30-07F24C473E94}" dt="2026-05-11T09:26:32.906" v="7" actId="1076"/>
          <ac:spMkLst>
            <pc:docMk/>
            <pc:sldMk cId="448237106" sldId="322"/>
            <ac:spMk id="5" creationId="{1517D726-E5C4-81FD-D642-099BB8757A48}"/>
          </ac:spMkLst>
        </pc:spChg>
        <pc:picChg chg="add mod">
          <ac:chgData name="Patryk Machel" userId="bac18e48-6027-43a7-ad6c-908677cc280e" providerId="ADAL" clId="{8B62A2C2-DC80-4A13-AC30-07F24C473E94}" dt="2026-05-11T09:26:18.758" v="4" actId="1076"/>
          <ac:picMkLst>
            <pc:docMk/>
            <pc:sldMk cId="448237106" sldId="322"/>
            <ac:picMk id="4" creationId="{064C8D88-AF8A-465F-5124-B0AAAA9FA88D}"/>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lstStyle/>
          <a:p>
            <a:r>
              <a:rPr dirty="0"/>
              <a:t>Footer</a:t>
            </a:r>
          </a:p>
        </p:txBody>
      </p:sp>
      <p:sp>
        <p:nvSpPr>
          <p:cNvPr id="3" name="PlaceHolder 2"/>
          <p:cNvSpPr>
            <a:spLocks noGrp="1"/>
          </p:cNvSpPr>
          <p:nvPr>
            <p:ph type="sldNum" idx="3"/>
          </p:nvPr>
        </p:nvSpPr>
        <p:spPr/>
        <p:txBody>
          <a:bodyPr/>
          <a:lstStyle/>
          <a:p>
            <a:fld id="{F93E2D3D-9F94-4C08-9410-F79C220476F8}" type="slidenum">
              <a:t>‹#›</a:t>
            </a:fld>
            <a:endParaRPr dirty="0"/>
          </a:p>
        </p:txBody>
      </p:sp>
      <p:sp>
        <p:nvSpPr>
          <p:cNvPr id="4" name="PlaceHolder 3"/>
          <p:cNvSpPr>
            <a:spLocks noGrp="1"/>
          </p:cNvSpPr>
          <p:nvPr>
            <p:ph type="dt" idx="1"/>
          </p:nvPr>
        </p:nvSpPr>
        <p:spPr/>
        <p:txBody>
          <a:bodyPr/>
          <a:lstStyle/>
          <a:p>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377640" y="426600"/>
            <a:ext cx="6800400" cy="1785240"/>
          </a:xfrm>
          <a:prstGeom prst="rect">
            <a:avLst/>
          </a:prstGeom>
          <a:noFill/>
          <a:ln w="0">
            <a:noFill/>
          </a:ln>
        </p:spPr>
        <p:txBody>
          <a:bodyPr lIns="0" tIns="0" rIns="0" bIns="0" anchor="ctr">
            <a:noAutofit/>
          </a:bodyPr>
          <a:lstStyle/>
          <a:p>
            <a:pPr indent="0">
              <a:buNone/>
            </a:pPr>
            <a:endParaRPr lang="pl-PL" sz="1400" b="0" strike="noStrike" spc="-1">
              <a:solidFill>
                <a:srgbClr val="000000"/>
              </a:solidFill>
              <a:latin typeface="Arial"/>
            </a:endParaRPr>
          </a:p>
        </p:txBody>
      </p:sp>
      <p:sp>
        <p:nvSpPr>
          <p:cNvPr id="27" name="PlaceHolder 2"/>
          <p:cNvSpPr>
            <a:spLocks noGrp="1"/>
          </p:cNvSpPr>
          <p:nvPr>
            <p:ph/>
          </p:nvPr>
        </p:nvSpPr>
        <p:spPr>
          <a:xfrm>
            <a:off x="377640" y="2502000"/>
            <a:ext cx="6800400" cy="2958120"/>
          </a:xfrm>
          <a:prstGeom prst="rect">
            <a:avLst/>
          </a:prstGeom>
          <a:noFill/>
          <a:ln w="0">
            <a:noFill/>
          </a:ln>
        </p:spPr>
        <p:txBody>
          <a:bodyPr lIns="0" tIns="0" rIns="0" bIns="0" anchor="t">
            <a:normAutofit/>
          </a:bodyPr>
          <a:lstStyle/>
          <a:p>
            <a:pPr indent="0">
              <a:spcBef>
                <a:spcPts val="1417"/>
              </a:spcBef>
              <a:buNone/>
            </a:pPr>
            <a:endParaRPr lang="pl-PL" sz="1400" b="0" strike="noStrike" spc="-1">
              <a:solidFill>
                <a:srgbClr val="000000"/>
              </a:solidFill>
              <a:latin typeface="Arial"/>
            </a:endParaRPr>
          </a:p>
        </p:txBody>
      </p:sp>
      <p:sp>
        <p:nvSpPr>
          <p:cNvPr id="28" name="PlaceHolder 3"/>
          <p:cNvSpPr>
            <a:spLocks noGrp="1"/>
          </p:cNvSpPr>
          <p:nvPr>
            <p:ph/>
          </p:nvPr>
        </p:nvSpPr>
        <p:spPr>
          <a:xfrm>
            <a:off x="377640" y="5741640"/>
            <a:ext cx="6800400" cy="2958120"/>
          </a:xfrm>
          <a:prstGeom prst="rect">
            <a:avLst/>
          </a:prstGeom>
          <a:noFill/>
          <a:ln w="0">
            <a:noFill/>
          </a:ln>
        </p:spPr>
        <p:txBody>
          <a:bodyPr lIns="0" tIns="0" rIns="0" bIns="0" anchor="t">
            <a:normAutofit/>
          </a:bodyPr>
          <a:lstStyle/>
          <a:p>
            <a:pPr indent="0">
              <a:spcBef>
                <a:spcPts val="1417"/>
              </a:spcBef>
              <a:buNone/>
            </a:pPr>
            <a:endParaRPr lang="pl-PL" sz="1400" b="0" strike="noStrike" spc="-1">
              <a:solidFill>
                <a:srgbClr val="000000"/>
              </a:solidFill>
              <a:latin typeface="Arial"/>
            </a:endParaRPr>
          </a:p>
        </p:txBody>
      </p:sp>
      <p:sp>
        <p:nvSpPr>
          <p:cNvPr id="5" name="PlaceHolder 4"/>
          <p:cNvSpPr>
            <a:spLocks noGrp="1"/>
          </p:cNvSpPr>
          <p:nvPr>
            <p:ph type="ftr" idx="2"/>
          </p:nvPr>
        </p:nvSpPr>
        <p:spPr/>
        <p:txBody>
          <a:bodyPr/>
          <a:lstStyle/>
          <a:p>
            <a:r>
              <a:rPr dirty="0"/>
              <a:t>Footer</a:t>
            </a:r>
          </a:p>
        </p:txBody>
      </p:sp>
      <p:sp>
        <p:nvSpPr>
          <p:cNvPr id="6" name="PlaceHolder 5"/>
          <p:cNvSpPr>
            <a:spLocks noGrp="1"/>
          </p:cNvSpPr>
          <p:nvPr>
            <p:ph type="sldNum" idx="3"/>
          </p:nvPr>
        </p:nvSpPr>
        <p:spPr/>
        <p:txBody>
          <a:bodyPr/>
          <a:lstStyle/>
          <a:p>
            <a:fld id="{2F67A4CE-C5BB-4161-9C26-F5CE26A852CB}" type="slidenum">
              <a:t>‹#›</a:t>
            </a:fld>
            <a:endParaRPr dirty="0"/>
          </a:p>
        </p:txBody>
      </p:sp>
      <p:sp>
        <p:nvSpPr>
          <p:cNvPr id="7" name="PlaceHolder 6"/>
          <p:cNvSpPr>
            <a:spLocks noGrp="1"/>
          </p:cNvSpPr>
          <p:nvPr>
            <p:ph type="dt" idx="1"/>
          </p:nvPr>
        </p:nvSpPr>
        <p:spPr/>
        <p:txBody>
          <a:bodyPr/>
          <a:lstStyle/>
          <a:p>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377640" y="426600"/>
            <a:ext cx="6800400" cy="1785240"/>
          </a:xfrm>
          <a:prstGeom prst="rect">
            <a:avLst/>
          </a:prstGeom>
          <a:noFill/>
          <a:ln w="0">
            <a:noFill/>
          </a:ln>
        </p:spPr>
        <p:txBody>
          <a:bodyPr lIns="0" tIns="0" rIns="0" bIns="0" anchor="ctr">
            <a:noAutofit/>
          </a:bodyPr>
          <a:lstStyle/>
          <a:p>
            <a:pPr indent="0">
              <a:buNone/>
            </a:pPr>
            <a:endParaRPr lang="pl-PL" sz="1400" b="0" strike="noStrike" spc="-1">
              <a:solidFill>
                <a:srgbClr val="000000"/>
              </a:solidFill>
              <a:latin typeface="Arial"/>
            </a:endParaRPr>
          </a:p>
        </p:txBody>
      </p:sp>
      <p:sp>
        <p:nvSpPr>
          <p:cNvPr id="30" name="PlaceHolder 2"/>
          <p:cNvSpPr>
            <a:spLocks noGrp="1"/>
          </p:cNvSpPr>
          <p:nvPr>
            <p:ph/>
          </p:nvPr>
        </p:nvSpPr>
        <p:spPr>
          <a:xfrm>
            <a:off x="377640" y="2502000"/>
            <a:ext cx="3318480" cy="2958120"/>
          </a:xfrm>
          <a:prstGeom prst="rect">
            <a:avLst/>
          </a:prstGeom>
          <a:noFill/>
          <a:ln w="0">
            <a:noFill/>
          </a:ln>
        </p:spPr>
        <p:txBody>
          <a:bodyPr lIns="0" tIns="0" rIns="0" bIns="0" anchor="t">
            <a:normAutofit/>
          </a:bodyPr>
          <a:lstStyle/>
          <a:p>
            <a:pPr indent="0">
              <a:spcBef>
                <a:spcPts val="1417"/>
              </a:spcBef>
              <a:buNone/>
            </a:pPr>
            <a:endParaRPr lang="pl-PL" sz="1400" b="0" strike="noStrike" spc="-1">
              <a:solidFill>
                <a:srgbClr val="000000"/>
              </a:solidFill>
              <a:latin typeface="Arial"/>
            </a:endParaRPr>
          </a:p>
        </p:txBody>
      </p:sp>
      <p:sp>
        <p:nvSpPr>
          <p:cNvPr id="31" name="PlaceHolder 3"/>
          <p:cNvSpPr>
            <a:spLocks noGrp="1"/>
          </p:cNvSpPr>
          <p:nvPr>
            <p:ph/>
          </p:nvPr>
        </p:nvSpPr>
        <p:spPr>
          <a:xfrm>
            <a:off x="3862440" y="2502000"/>
            <a:ext cx="3318480" cy="2958120"/>
          </a:xfrm>
          <a:prstGeom prst="rect">
            <a:avLst/>
          </a:prstGeom>
          <a:noFill/>
          <a:ln w="0">
            <a:noFill/>
          </a:ln>
        </p:spPr>
        <p:txBody>
          <a:bodyPr lIns="0" tIns="0" rIns="0" bIns="0" anchor="t">
            <a:normAutofit/>
          </a:bodyPr>
          <a:lstStyle/>
          <a:p>
            <a:pPr indent="0">
              <a:spcBef>
                <a:spcPts val="1417"/>
              </a:spcBef>
              <a:buNone/>
            </a:pPr>
            <a:endParaRPr lang="pl-PL" sz="1400" b="0" strike="noStrike" spc="-1">
              <a:solidFill>
                <a:srgbClr val="000000"/>
              </a:solidFill>
              <a:latin typeface="Arial"/>
            </a:endParaRPr>
          </a:p>
        </p:txBody>
      </p:sp>
      <p:sp>
        <p:nvSpPr>
          <p:cNvPr id="32" name="PlaceHolder 4"/>
          <p:cNvSpPr>
            <a:spLocks noGrp="1"/>
          </p:cNvSpPr>
          <p:nvPr>
            <p:ph/>
          </p:nvPr>
        </p:nvSpPr>
        <p:spPr>
          <a:xfrm>
            <a:off x="377640" y="5741640"/>
            <a:ext cx="3318480" cy="2958120"/>
          </a:xfrm>
          <a:prstGeom prst="rect">
            <a:avLst/>
          </a:prstGeom>
          <a:noFill/>
          <a:ln w="0">
            <a:noFill/>
          </a:ln>
        </p:spPr>
        <p:txBody>
          <a:bodyPr lIns="0" tIns="0" rIns="0" bIns="0" anchor="t">
            <a:normAutofit/>
          </a:bodyPr>
          <a:lstStyle/>
          <a:p>
            <a:pPr indent="0">
              <a:spcBef>
                <a:spcPts val="1417"/>
              </a:spcBef>
              <a:buNone/>
            </a:pPr>
            <a:endParaRPr lang="pl-PL" sz="1400" b="0" strike="noStrike" spc="-1">
              <a:solidFill>
                <a:srgbClr val="000000"/>
              </a:solidFill>
              <a:latin typeface="Arial"/>
            </a:endParaRPr>
          </a:p>
        </p:txBody>
      </p:sp>
      <p:sp>
        <p:nvSpPr>
          <p:cNvPr id="33" name="PlaceHolder 5"/>
          <p:cNvSpPr>
            <a:spLocks noGrp="1"/>
          </p:cNvSpPr>
          <p:nvPr>
            <p:ph/>
          </p:nvPr>
        </p:nvSpPr>
        <p:spPr>
          <a:xfrm>
            <a:off x="3862440" y="5741640"/>
            <a:ext cx="3318480" cy="2958120"/>
          </a:xfrm>
          <a:prstGeom prst="rect">
            <a:avLst/>
          </a:prstGeom>
          <a:noFill/>
          <a:ln w="0">
            <a:noFill/>
          </a:ln>
        </p:spPr>
        <p:txBody>
          <a:bodyPr lIns="0" tIns="0" rIns="0" bIns="0" anchor="t">
            <a:normAutofit/>
          </a:bodyPr>
          <a:lstStyle/>
          <a:p>
            <a:pPr indent="0">
              <a:spcBef>
                <a:spcPts val="1417"/>
              </a:spcBef>
              <a:buNone/>
            </a:pPr>
            <a:endParaRPr lang="pl-PL" sz="1400" b="0" strike="noStrike" spc="-1">
              <a:solidFill>
                <a:srgbClr val="000000"/>
              </a:solidFill>
              <a:latin typeface="Arial"/>
            </a:endParaRPr>
          </a:p>
        </p:txBody>
      </p:sp>
      <p:sp>
        <p:nvSpPr>
          <p:cNvPr id="7" name="PlaceHolder 6"/>
          <p:cNvSpPr>
            <a:spLocks noGrp="1"/>
          </p:cNvSpPr>
          <p:nvPr>
            <p:ph type="ftr" idx="2"/>
          </p:nvPr>
        </p:nvSpPr>
        <p:spPr/>
        <p:txBody>
          <a:bodyPr/>
          <a:lstStyle/>
          <a:p>
            <a:r>
              <a:rPr dirty="0"/>
              <a:t>Footer</a:t>
            </a:r>
          </a:p>
        </p:txBody>
      </p:sp>
      <p:sp>
        <p:nvSpPr>
          <p:cNvPr id="8" name="PlaceHolder 7"/>
          <p:cNvSpPr>
            <a:spLocks noGrp="1"/>
          </p:cNvSpPr>
          <p:nvPr>
            <p:ph type="sldNum" idx="3"/>
          </p:nvPr>
        </p:nvSpPr>
        <p:spPr/>
        <p:txBody>
          <a:bodyPr/>
          <a:lstStyle/>
          <a:p>
            <a:fld id="{A6B4F810-8227-490F-8EC3-E98C979FF7B4}" type="slidenum">
              <a:t>‹#›</a:t>
            </a:fld>
            <a:endParaRPr dirty="0"/>
          </a:p>
        </p:txBody>
      </p:sp>
      <p:sp>
        <p:nvSpPr>
          <p:cNvPr id="9" name="PlaceHolder 8"/>
          <p:cNvSpPr>
            <a:spLocks noGrp="1"/>
          </p:cNvSpPr>
          <p:nvPr>
            <p:ph type="dt" idx="1"/>
          </p:nvPr>
        </p:nvSpPr>
        <p:spPr/>
        <p:txBody>
          <a:bodyPr/>
          <a:lstStyle/>
          <a:p>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377640" y="426600"/>
            <a:ext cx="6800400" cy="1785240"/>
          </a:xfrm>
          <a:prstGeom prst="rect">
            <a:avLst/>
          </a:prstGeom>
          <a:noFill/>
          <a:ln w="0">
            <a:noFill/>
          </a:ln>
        </p:spPr>
        <p:txBody>
          <a:bodyPr lIns="0" tIns="0" rIns="0" bIns="0" anchor="ctr">
            <a:noAutofit/>
          </a:bodyPr>
          <a:lstStyle/>
          <a:p>
            <a:pPr indent="0">
              <a:buNone/>
            </a:pPr>
            <a:endParaRPr lang="pl-PL" sz="1400" b="0" strike="noStrike" spc="-1">
              <a:solidFill>
                <a:srgbClr val="000000"/>
              </a:solidFill>
              <a:latin typeface="Arial"/>
            </a:endParaRPr>
          </a:p>
        </p:txBody>
      </p:sp>
      <p:sp>
        <p:nvSpPr>
          <p:cNvPr id="35" name="PlaceHolder 2"/>
          <p:cNvSpPr>
            <a:spLocks noGrp="1"/>
          </p:cNvSpPr>
          <p:nvPr>
            <p:ph/>
          </p:nvPr>
        </p:nvSpPr>
        <p:spPr>
          <a:xfrm>
            <a:off x="377640" y="2502000"/>
            <a:ext cx="2189520" cy="2958120"/>
          </a:xfrm>
          <a:prstGeom prst="rect">
            <a:avLst/>
          </a:prstGeom>
          <a:noFill/>
          <a:ln w="0">
            <a:noFill/>
          </a:ln>
        </p:spPr>
        <p:txBody>
          <a:bodyPr lIns="0" tIns="0" rIns="0" bIns="0" anchor="t">
            <a:normAutofit/>
          </a:bodyPr>
          <a:lstStyle/>
          <a:p>
            <a:pPr indent="0">
              <a:spcBef>
                <a:spcPts val="1417"/>
              </a:spcBef>
              <a:buNone/>
            </a:pPr>
            <a:endParaRPr lang="pl-PL" sz="1400" b="0" strike="noStrike" spc="-1">
              <a:solidFill>
                <a:srgbClr val="000000"/>
              </a:solidFill>
              <a:latin typeface="Arial"/>
            </a:endParaRPr>
          </a:p>
        </p:txBody>
      </p:sp>
      <p:sp>
        <p:nvSpPr>
          <p:cNvPr id="36" name="PlaceHolder 3"/>
          <p:cNvSpPr>
            <a:spLocks noGrp="1"/>
          </p:cNvSpPr>
          <p:nvPr>
            <p:ph/>
          </p:nvPr>
        </p:nvSpPr>
        <p:spPr>
          <a:xfrm>
            <a:off x="2676960" y="2502000"/>
            <a:ext cx="2189520" cy="2958120"/>
          </a:xfrm>
          <a:prstGeom prst="rect">
            <a:avLst/>
          </a:prstGeom>
          <a:noFill/>
          <a:ln w="0">
            <a:noFill/>
          </a:ln>
        </p:spPr>
        <p:txBody>
          <a:bodyPr lIns="0" tIns="0" rIns="0" bIns="0" anchor="t">
            <a:normAutofit/>
          </a:bodyPr>
          <a:lstStyle/>
          <a:p>
            <a:pPr indent="0">
              <a:spcBef>
                <a:spcPts val="1417"/>
              </a:spcBef>
              <a:buNone/>
            </a:pPr>
            <a:endParaRPr lang="pl-PL" sz="1400" b="0" strike="noStrike" spc="-1">
              <a:solidFill>
                <a:srgbClr val="000000"/>
              </a:solidFill>
              <a:latin typeface="Arial"/>
            </a:endParaRPr>
          </a:p>
        </p:txBody>
      </p:sp>
      <p:sp>
        <p:nvSpPr>
          <p:cNvPr id="37" name="PlaceHolder 4"/>
          <p:cNvSpPr>
            <a:spLocks noGrp="1"/>
          </p:cNvSpPr>
          <p:nvPr>
            <p:ph/>
          </p:nvPr>
        </p:nvSpPr>
        <p:spPr>
          <a:xfrm>
            <a:off x="4976280" y="2502000"/>
            <a:ext cx="2189520" cy="2958120"/>
          </a:xfrm>
          <a:prstGeom prst="rect">
            <a:avLst/>
          </a:prstGeom>
          <a:noFill/>
          <a:ln w="0">
            <a:noFill/>
          </a:ln>
        </p:spPr>
        <p:txBody>
          <a:bodyPr lIns="0" tIns="0" rIns="0" bIns="0" anchor="t">
            <a:normAutofit/>
          </a:bodyPr>
          <a:lstStyle/>
          <a:p>
            <a:pPr indent="0">
              <a:spcBef>
                <a:spcPts val="1417"/>
              </a:spcBef>
              <a:buNone/>
            </a:pPr>
            <a:endParaRPr lang="pl-PL" sz="1400" b="0" strike="noStrike" spc="-1">
              <a:solidFill>
                <a:srgbClr val="000000"/>
              </a:solidFill>
              <a:latin typeface="Arial"/>
            </a:endParaRPr>
          </a:p>
        </p:txBody>
      </p:sp>
      <p:sp>
        <p:nvSpPr>
          <p:cNvPr id="38" name="PlaceHolder 5"/>
          <p:cNvSpPr>
            <a:spLocks noGrp="1"/>
          </p:cNvSpPr>
          <p:nvPr>
            <p:ph/>
          </p:nvPr>
        </p:nvSpPr>
        <p:spPr>
          <a:xfrm>
            <a:off x="377640" y="5741640"/>
            <a:ext cx="2189520" cy="2958120"/>
          </a:xfrm>
          <a:prstGeom prst="rect">
            <a:avLst/>
          </a:prstGeom>
          <a:noFill/>
          <a:ln w="0">
            <a:noFill/>
          </a:ln>
        </p:spPr>
        <p:txBody>
          <a:bodyPr lIns="0" tIns="0" rIns="0" bIns="0" anchor="t">
            <a:normAutofit/>
          </a:bodyPr>
          <a:lstStyle/>
          <a:p>
            <a:pPr indent="0">
              <a:spcBef>
                <a:spcPts val="1417"/>
              </a:spcBef>
              <a:buNone/>
            </a:pPr>
            <a:endParaRPr lang="pl-PL" sz="1400" b="0" strike="noStrike" spc="-1">
              <a:solidFill>
                <a:srgbClr val="000000"/>
              </a:solidFill>
              <a:latin typeface="Arial"/>
            </a:endParaRPr>
          </a:p>
        </p:txBody>
      </p:sp>
      <p:sp>
        <p:nvSpPr>
          <p:cNvPr id="39" name="PlaceHolder 6"/>
          <p:cNvSpPr>
            <a:spLocks noGrp="1"/>
          </p:cNvSpPr>
          <p:nvPr>
            <p:ph/>
          </p:nvPr>
        </p:nvSpPr>
        <p:spPr>
          <a:xfrm>
            <a:off x="2676960" y="5741640"/>
            <a:ext cx="2189520" cy="2958120"/>
          </a:xfrm>
          <a:prstGeom prst="rect">
            <a:avLst/>
          </a:prstGeom>
          <a:noFill/>
          <a:ln w="0">
            <a:noFill/>
          </a:ln>
        </p:spPr>
        <p:txBody>
          <a:bodyPr lIns="0" tIns="0" rIns="0" bIns="0" anchor="t">
            <a:normAutofit/>
          </a:bodyPr>
          <a:lstStyle/>
          <a:p>
            <a:pPr indent="0">
              <a:spcBef>
                <a:spcPts val="1417"/>
              </a:spcBef>
              <a:buNone/>
            </a:pPr>
            <a:endParaRPr lang="pl-PL" sz="1400" b="0" strike="noStrike" spc="-1">
              <a:solidFill>
                <a:srgbClr val="000000"/>
              </a:solidFill>
              <a:latin typeface="Arial"/>
            </a:endParaRPr>
          </a:p>
        </p:txBody>
      </p:sp>
      <p:sp>
        <p:nvSpPr>
          <p:cNvPr id="40" name="PlaceHolder 7"/>
          <p:cNvSpPr>
            <a:spLocks noGrp="1"/>
          </p:cNvSpPr>
          <p:nvPr>
            <p:ph/>
          </p:nvPr>
        </p:nvSpPr>
        <p:spPr>
          <a:xfrm>
            <a:off x="4976280" y="5741640"/>
            <a:ext cx="2189520" cy="2958120"/>
          </a:xfrm>
          <a:prstGeom prst="rect">
            <a:avLst/>
          </a:prstGeom>
          <a:noFill/>
          <a:ln w="0">
            <a:noFill/>
          </a:ln>
        </p:spPr>
        <p:txBody>
          <a:bodyPr lIns="0" tIns="0" rIns="0" bIns="0" anchor="t">
            <a:normAutofit/>
          </a:bodyPr>
          <a:lstStyle/>
          <a:p>
            <a:pPr indent="0">
              <a:spcBef>
                <a:spcPts val="1417"/>
              </a:spcBef>
              <a:buNone/>
            </a:pPr>
            <a:endParaRPr lang="pl-PL" sz="1400" b="0" strike="noStrike" spc="-1">
              <a:solidFill>
                <a:srgbClr val="000000"/>
              </a:solidFill>
              <a:latin typeface="Arial"/>
            </a:endParaRPr>
          </a:p>
        </p:txBody>
      </p:sp>
      <p:sp>
        <p:nvSpPr>
          <p:cNvPr id="9" name="PlaceHolder 8"/>
          <p:cNvSpPr>
            <a:spLocks noGrp="1"/>
          </p:cNvSpPr>
          <p:nvPr>
            <p:ph type="ftr" idx="2"/>
          </p:nvPr>
        </p:nvSpPr>
        <p:spPr/>
        <p:txBody>
          <a:bodyPr/>
          <a:lstStyle/>
          <a:p>
            <a:r>
              <a:rPr dirty="0"/>
              <a:t>Footer</a:t>
            </a:r>
          </a:p>
        </p:txBody>
      </p:sp>
      <p:sp>
        <p:nvSpPr>
          <p:cNvPr id="10" name="PlaceHolder 9"/>
          <p:cNvSpPr>
            <a:spLocks noGrp="1"/>
          </p:cNvSpPr>
          <p:nvPr>
            <p:ph type="sldNum" idx="3"/>
          </p:nvPr>
        </p:nvSpPr>
        <p:spPr/>
        <p:txBody>
          <a:bodyPr/>
          <a:lstStyle/>
          <a:p>
            <a:fld id="{9717847A-33DB-4F85-A085-915496FEEE3C}" type="slidenum">
              <a:t>‹#›</a:t>
            </a:fld>
            <a:endParaRPr dirty="0"/>
          </a:p>
        </p:txBody>
      </p:sp>
      <p:sp>
        <p:nvSpPr>
          <p:cNvPr id="11" name="PlaceHolder 10"/>
          <p:cNvSpPr>
            <a:spLocks noGrp="1"/>
          </p:cNvSpPr>
          <p:nvPr>
            <p:ph type="dt" idx="1"/>
          </p:nvPr>
        </p:nvSpPr>
        <p:spPr/>
        <p:txBody>
          <a:body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377640" y="426600"/>
            <a:ext cx="6800400" cy="1785240"/>
          </a:xfrm>
          <a:prstGeom prst="rect">
            <a:avLst/>
          </a:prstGeom>
          <a:noFill/>
          <a:ln w="0">
            <a:noFill/>
          </a:ln>
        </p:spPr>
        <p:txBody>
          <a:bodyPr lIns="0" tIns="0" rIns="0" bIns="0" anchor="ctr">
            <a:noAutofit/>
          </a:bodyPr>
          <a:lstStyle/>
          <a:p>
            <a:pPr indent="0">
              <a:buNone/>
            </a:pPr>
            <a:endParaRPr lang="pl-PL" sz="1400" b="0" strike="noStrike" spc="-1">
              <a:solidFill>
                <a:srgbClr val="000000"/>
              </a:solidFill>
              <a:latin typeface="Arial"/>
            </a:endParaRPr>
          </a:p>
        </p:txBody>
      </p:sp>
      <p:sp>
        <p:nvSpPr>
          <p:cNvPr id="6" name="PlaceHolder 2"/>
          <p:cNvSpPr>
            <a:spLocks noGrp="1"/>
          </p:cNvSpPr>
          <p:nvPr>
            <p:ph type="subTitle"/>
          </p:nvPr>
        </p:nvSpPr>
        <p:spPr>
          <a:xfrm>
            <a:off x="377640" y="2502000"/>
            <a:ext cx="6800400" cy="6201720"/>
          </a:xfrm>
          <a:prstGeom prst="rect">
            <a:avLst/>
          </a:prstGeom>
          <a:noFill/>
          <a:ln w="0">
            <a:noFill/>
          </a:ln>
        </p:spPr>
        <p:txBody>
          <a:bodyPr lIns="0" tIns="0" rIns="0" bIns="0" anchor="ctr">
            <a:noAutofit/>
          </a:bodyPr>
          <a:lstStyle/>
          <a:p>
            <a:pPr indent="0" algn="ctr">
              <a:buNone/>
            </a:pPr>
            <a:endParaRPr lang="pl-PL" sz="3200" b="0" strike="noStrike" spc="-1">
              <a:solidFill>
                <a:srgbClr val="000000"/>
              </a:solidFill>
              <a:latin typeface="Arial"/>
            </a:endParaRPr>
          </a:p>
        </p:txBody>
      </p:sp>
      <p:sp>
        <p:nvSpPr>
          <p:cNvPr id="4" name="PlaceHolder 3"/>
          <p:cNvSpPr>
            <a:spLocks noGrp="1"/>
          </p:cNvSpPr>
          <p:nvPr>
            <p:ph type="ftr" idx="2"/>
          </p:nvPr>
        </p:nvSpPr>
        <p:spPr/>
        <p:txBody>
          <a:bodyPr/>
          <a:lstStyle/>
          <a:p>
            <a:r>
              <a:rPr dirty="0"/>
              <a:t>Footer</a:t>
            </a:r>
          </a:p>
        </p:txBody>
      </p:sp>
      <p:sp>
        <p:nvSpPr>
          <p:cNvPr id="2" name="PlaceHolder 4"/>
          <p:cNvSpPr>
            <a:spLocks noGrp="1"/>
          </p:cNvSpPr>
          <p:nvPr>
            <p:ph type="sldNum" idx="3"/>
          </p:nvPr>
        </p:nvSpPr>
        <p:spPr/>
        <p:txBody>
          <a:bodyPr/>
          <a:lstStyle/>
          <a:p>
            <a:fld id="{F1929CFD-3E35-4555-A512-FF9AF4C045C4}" type="slidenum">
              <a:t>‹#›</a:t>
            </a:fld>
            <a:endParaRPr dirty="0"/>
          </a:p>
        </p:txBody>
      </p:sp>
      <p:sp>
        <p:nvSpPr>
          <p:cNvPr id="3" name="PlaceHolder 5"/>
          <p:cNvSpPr>
            <a:spLocks noGrp="1"/>
          </p:cNvSpPr>
          <p:nvPr>
            <p:ph type="dt" idx="1"/>
          </p:nvPr>
        </p:nvSpPr>
        <p:spPr/>
        <p:txBody>
          <a:bodyPr/>
          <a:lstStyle/>
          <a:p>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377640" y="426600"/>
            <a:ext cx="6800400" cy="1785240"/>
          </a:xfrm>
          <a:prstGeom prst="rect">
            <a:avLst/>
          </a:prstGeom>
          <a:noFill/>
          <a:ln w="0">
            <a:noFill/>
          </a:ln>
        </p:spPr>
        <p:txBody>
          <a:bodyPr lIns="0" tIns="0" rIns="0" bIns="0" anchor="ctr">
            <a:noAutofit/>
          </a:bodyPr>
          <a:lstStyle/>
          <a:p>
            <a:pPr indent="0">
              <a:buNone/>
            </a:pPr>
            <a:endParaRPr lang="pl-PL" sz="1400" b="0" strike="noStrike" spc="-1">
              <a:solidFill>
                <a:srgbClr val="000000"/>
              </a:solidFill>
              <a:latin typeface="Arial"/>
            </a:endParaRPr>
          </a:p>
        </p:txBody>
      </p:sp>
      <p:sp>
        <p:nvSpPr>
          <p:cNvPr id="8" name="PlaceHolder 2"/>
          <p:cNvSpPr>
            <a:spLocks noGrp="1"/>
          </p:cNvSpPr>
          <p:nvPr>
            <p:ph/>
          </p:nvPr>
        </p:nvSpPr>
        <p:spPr>
          <a:xfrm>
            <a:off x="377640" y="2502000"/>
            <a:ext cx="6800400" cy="6201720"/>
          </a:xfrm>
          <a:prstGeom prst="rect">
            <a:avLst/>
          </a:prstGeom>
          <a:noFill/>
          <a:ln w="0">
            <a:noFill/>
          </a:ln>
        </p:spPr>
        <p:txBody>
          <a:bodyPr lIns="0" tIns="0" rIns="0" bIns="0" anchor="t">
            <a:normAutofit/>
          </a:bodyPr>
          <a:lstStyle/>
          <a:p>
            <a:pPr indent="0">
              <a:spcBef>
                <a:spcPts val="1417"/>
              </a:spcBef>
              <a:buNone/>
            </a:pPr>
            <a:endParaRPr lang="pl-PL" sz="1400" b="0" strike="noStrike" spc="-1">
              <a:solidFill>
                <a:srgbClr val="000000"/>
              </a:solidFill>
              <a:latin typeface="Arial"/>
            </a:endParaRPr>
          </a:p>
        </p:txBody>
      </p:sp>
      <p:sp>
        <p:nvSpPr>
          <p:cNvPr id="4" name="PlaceHolder 3"/>
          <p:cNvSpPr>
            <a:spLocks noGrp="1"/>
          </p:cNvSpPr>
          <p:nvPr>
            <p:ph type="ftr" idx="2"/>
          </p:nvPr>
        </p:nvSpPr>
        <p:spPr/>
        <p:txBody>
          <a:bodyPr/>
          <a:lstStyle/>
          <a:p>
            <a:r>
              <a:rPr dirty="0"/>
              <a:t>Footer</a:t>
            </a:r>
          </a:p>
        </p:txBody>
      </p:sp>
      <p:sp>
        <p:nvSpPr>
          <p:cNvPr id="5" name="PlaceHolder 4"/>
          <p:cNvSpPr>
            <a:spLocks noGrp="1"/>
          </p:cNvSpPr>
          <p:nvPr>
            <p:ph type="sldNum" idx="3"/>
          </p:nvPr>
        </p:nvSpPr>
        <p:spPr/>
        <p:txBody>
          <a:bodyPr/>
          <a:lstStyle/>
          <a:p>
            <a:fld id="{C20CC2F1-B3D0-44DD-B877-7B882ED8487B}" type="slidenum">
              <a:t>‹#›</a:t>
            </a:fld>
            <a:endParaRPr dirty="0"/>
          </a:p>
        </p:txBody>
      </p:sp>
      <p:sp>
        <p:nvSpPr>
          <p:cNvPr id="6" name="PlaceHolder 5"/>
          <p:cNvSpPr>
            <a:spLocks noGrp="1"/>
          </p:cNvSpPr>
          <p:nvPr>
            <p:ph type="dt" idx="1"/>
          </p:nvPr>
        </p:nvSpPr>
        <p:spPr/>
        <p:txBody>
          <a:body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377640" y="426600"/>
            <a:ext cx="6800400" cy="1785240"/>
          </a:xfrm>
          <a:prstGeom prst="rect">
            <a:avLst/>
          </a:prstGeom>
          <a:noFill/>
          <a:ln w="0">
            <a:noFill/>
          </a:ln>
        </p:spPr>
        <p:txBody>
          <a:bodyPr lIns="0" tIns="0" rIns="0" bIns="0" anchor="ctr">
            <a:noAutofit/>
          </a:bodyPr>
          <a:lstStyle/>
          <a:p>
            <a:pPr indent="0">
              <a:buNone/>
            </a:pPr>
            <a:endParaRPr lang="pl-PL" sz="1400" b="0" strike="noStrike" spc="-1">
              <a:solidFill>
                <a:srgbClr val="000000"/>
              </a:solidFill>
              <a:latin typeface="Arial"/>
            </a:endParaRPr>
          </a:p>
        </p:txBody>
      </p:sp>
      <p:sp>
        <p:nvSpPr>
          <p:cNvPr id="10" name="PlaceHolder 2"/>
          <p:cNvSpPr>
            <a:spLocks noGrp="1"/>
          </p:cNvSpPr>
          <p:nvPr>
            <p:ph/>
          </p:nvPr>
        </p:nvSpPr>
        <p:spPr>
          <a:xfrm>
            <a:off x="377640" y="2502000"/>
            <a:ext cx="3318480" cy="6201720"/>
          </a:xfrm>
          <a:prstGeom prst="rect">
            <a:avLst/>
          </a:prstGeom>
          <a:noFill/>
          <a:ln w="0">
            <a:noFill/>
          </a:ln>
        </p:spPr>
        <p:txBody>
          <a:bodyPr lIns="0" tIns="0" rIns="0" bIns="0" anchor="t">
            <a:normAutofit/>
          </a:bodyPr>
          <a:lstStyle/>
          <a:p>
            <a:pPr indent="0">
              <a:spcBef>
                <a:spcPts val="1417"/>
              </a:spcBef>
              <a:buNone/>
            </a:pPr>
            <a:endParaRPr lang="pl-PL" sz="1400" b="0" strike="noStrike" spc="-1">
              <a:solidFill>
                <a:srgbClr val="000000"/>
              </a:solidFill>
              <a:latin typeface="Arial"/>
            </a:endParaRPr>
          </a:p>
        </p:txBody>
      </p:sp>
      <p:sp>
        <p:nvSpPr>
          <p:cNvPr id="11" name="PlaceHolder 3"/>
          <p:cNvSpPr>
            <a:spLocks noGrp="1"/>
          </p:cNvSpPr>
          <p:nvPr>
            <p:ph/>
          </p:nvPr>
        </p:nvSpPr>
        <p:spPr>
          <a:xfrm>
            <a:off x="3862440" y="2502000"/>
            <a:ext cx="3318480" cy="6201720"/>
          </a:xfrm>
          <a:prstGeom prst="rect">
            <a:avLst/>
          </a:prstGeom>
          <a:noFill/>
          <a:ln w="0">
            <a:noFill/>
          </a:ln>
        </p:spPr>
        <p:txBody>
          <a:bodyPr lIns="0" tIns="0" rIns="0" bIns="0" anchor="t">
            <a:normAutofit/>
          </a:bodyPr>
          <a:lstStyle/>
          <a:p>
            <a:pPr indent="0">
              <a:spcBef>
                <a:spcPts val="1417"/>
              </a:spcBef>
              <a:buNone/>
            </a:pPr>
            <a:endParaRPr lang="pl-PL" sz="1400" b="0" strike="noStrike" spc="-1">
              <a:solidFill>
                <a:srgbClr val="000000"/>
              </a:solidFill>
              <a:latin typeface="Arial"/>
            </a:endParaRPr>
          </a:p>
        </p:txBody>
      </p:sp>
      <p:sp>
        <p:nvSpPr>
          <p:cNvPr id="5" name="PlaceHolder 4"/>
          <p:cNvSpPr>
            <a:spLocks noGrp="1"/>
          </p:cNvSpPr>
          <p:nvPr>
            <p:ph type="ftr" idx="2"/>
          </p:nvPr>
        </p:nvSpPr>
        <p:spPr/>
        <p:txBody>
          <a:bodyPr/>
          <a:lstStyle/>
          <a:p>
            <a:r>
              <a:rPr dirty="0"/>
              <a:t>Footer</a:t>
            </a:r>
          </a:p>
        </p:txBody>
      </p:sp>
      <p:sp>
        <p:nvSpPr>
          <p:cNvPr id="6" name="PlaceHolder 5"/>
          <p:cNvSpPr>
            <a:spLocks noGrp="1"/>
          </p:cNvSpPr>
          <p:nvPr>
            <p:ph type="sldNum" idx="3"/>
          </p:nvPr>
        </p:nvSpPr>
        <p:spPr/>
        <p:txBody>
          <a:bodyPr/>
          <a:lstStyle/>
          <a:p>
            <a:fld id="{0F7B26A8-BEF9-407C-8F78-C1C9940CE07A}" type="slidenum">
              <a:t>‹#›</a:t>
            </a:fld>
            <a:endParaRPr dirty="0"/>
          </a:p>
        </p:txBody>
      </p:sp>
      <p:sp>
        <p:nvSpPr>
          <p:cNvPr id="7" name="PlaceHolder 6"/>
          <p:cNvSpPr>
            <a:spLocks noGrp="1"/>
          </p:cNvSpPr>
          <p:nvPr>
            <p:ph type="dt" idx="1"/>
          </p:nvPr>
        </p:nvSpPr>
        <p:spPr/>
        <p:txBody>
          <a:body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377640" y="426600"/>
            <a:ext cx="6800400" cy="1785240"/>
          </a:xfrm>
          <a:prstGeom prst="rect">
            <a:avLst/>
          </a:prstGeom>
          <a:noFill/>
          <a:ln w="0">
            <a:noFill/>
          </a:ln>
        </p:spPr>
        <p:txBody>
          <a:bodyPr lIns="0" tIns="0" rIns="0" bIns="0" anchor="ctr">
            <a:noAutofit/>
          </a:bodyPr>
          <a:lstStyle/>
          <a:p>
            <a:pPr indent="0">
              <a:buNone/>
            </a:pPr>
            <a:endParaRPr lang="pl-PL" sz="1400" b="0" strike="noStrike" spc="-1">
              <a:solidFill>
                <a:srgbClr val="000000"/>
              </a:solidFill>
              <a:latin typeface="Arial"/>
            </a:endParaRPr>
          </a:p>
        </p:txBody>
      </p:sp>
      <p:sp>
        <p:nvSpPr>
          <p:cNvPr id="3" name="PlaceHolder 2"/>
          <p:cNvSpPr>
            <a:spLocks noGrp="1"/>
          </p:cNvSpPr>
          <p:nvPr>
            <p:ph type="ftr" idx="2"/>
          </p:nvPr>
        </p:nvSpPr>
        <p:spPr/>
        <p:txBody>
          <a:bodyPr/>
          <a:lstStyle/>
          <a:p>
            <a:r>
              <a:rPr dirty="0"/>
              <a:t>Footer</a:t>
            </a:r>
          </a:p>
        </p:txBody>
      </p:sp>
      <p:sp>
        <p:nvSpPr>
          <p:cNvPr id="4" name="PlaceHolder 3"/>
          <p:cNvSpPr>
            <a:spLocks noGrp="1"/>
          </p:cNvSpPr>
          <p:nvPr>
            <p:ph type="sldNum" idx="3"/>
          </p:nvPr>
        </p:nvSpPr>
        <p:spPr/>
        <p:txBody>
          <a:bodyPr/>
          <a:lstStyle/>
          <a:p>
            <a:fld id="{F0534F54-6979-4BCF-97B9-423442AC6378}" type="slidenum">
              <a:t>‹#›</a:t>
            </a:fld>
            <a:endParaRPr dirty="0"/>
          </a:p>
        </p:txBody>
      </p:sp>
      <p:sp>
        <p:nvSpPr>
          <p:cNvPr id="5" name="PlaceHolder 4"/>
          <p:cNvSpPr>
            <a:spLocks noGrp="1"/>
          </p:cNvSpPr>
          <p:nvPr>
            <p:ph type="dt" idx="1"/>
          </p:nvPr>
        </p:nvSpPr>
        <p:spPr/>
        <p:txBody>
          <a:bodyPr/>
          <a:lstStyle/>
          <a:p>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377640" y="426600"/>
            <a:ext cx="6800400" cy="8276760"/>
          </a:xfrm>
          <a:prstGeom prst="rect">
            <a:avLst/>
          </a:prstGeom>
          <a:noFill/>
          <a:ln w="0">
            <a:noFill/>
          </a:ln>
        </p:spPr>
        <p:txBody>
          <a:bodyPr lIns="0" tIns="0" rIns="0" bIns="0" anchor="ctr">
            <a:noAutofit/>
          </a:bodyPr>
          <a:lstStyle/>
          <a:p>
            <a:pPr algn="ctr"/>
            <a:endParaRPr lang="pl-PL" sz="3200" b="0" strike="noStrike" spc="-1">
              <a:solidFill>
                <a:srgbClr val="000000"/>
              </a:solidFill>
              <a:latin typeface="Arial"/>
            </a:endParaRPr>
          </a:p>
        </p:txBody>
      </p:sp>
      <p:sp>
        <p:nvSpPr>
          <p:cNvPr id="3" name="PlaceHolder 2"/>
          <p:cNvSpPr>
            <a:spLocks noGrp="1"/>
          </p:cNvSpPr>
          <p:nvPr>
            <p:ph type="ftr" idx="2"/>
          </p:nvPr>
        </p:nvSpPr>
        <p:spPr/>
        <p:txBody>
          <a:bodyPr/>
          <a:lstStyle/>
          <a:p>
            <a:r>
              <a:rPr dirty="0"/>
              <a:t>Footer</a:t>
            </a:r>
          </a:p>
        </p:txBody>
      </p:sp>
      <p:sp>
        <p:nvSpPr>
          <p:cNvPr id="4" name="PlaceHolder 3"/>
          <p:cNvSpPr>
            <a:spLocks noGrp="1"/>
          </p:cNvSpPr>
          <p:nvPr>
            <p:ph type="sldNum" idx="3"/>
          </p:nvPr>
        </p:nvSpPr>
        <p:spPr/>
        <p:txBody>
          <a:bodyPr/>
          <a:lstStyle/>
          <a:p>
            <a:fld id="{6F735227-4139-401C-8FBF-DBC20DF1512F}" type="slidenum">
              <a:t>‹#›</a:t>
            </a:fld>
            <a:endParaRPr dirty="0"/>
          </a:p>
        </p:txBody>
      </p:sp>
      <p:sp>
        <p:nvSpPr>
          <p:cNvPr id="5" name="PlaceHolder 4"/>
          <p:cNvSpPr>
            <a:spLocks noGrp="1"/>
          </p:cNvSpPr>
          <p:nvPr>
            <p:ph type="dt" idx="1"/>
          </p:nvPr>
        </p:nvSpPr>
        <p:spPr/>
        <p:txBody>
          <a:bodyPr/>
          <a:lstStyle/>
          <a:p>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377640" y="426600"/>
            <a:ext cx="6800400" cy="1785240"/>
          </a:xfrm>
          <a:prstGeom prst="rect">
            <a:avLst/>
          </a:prstGeom>
          <a:noFill/>
          <a:ln w="0">
            <a:noFill/>
          </a:ln>
        </p:spPr>
        <p:txBody>
          <a:bodyPr lIns="0" tIns="0" rIns="0" bIns="0" anchor="ctr">
            <a:noAutofit/>
          </a:bodyPr>
          <a:lstStyle/>
          <a:p>
            <a:pPr indent="0">
              <a:buNone/>
            </a:pPr>
            <a:endParaRPr lang="pl-PL" sz="1400" b="0" strike="noStrike" spc="-1">
              <a:solidFill>
                <a:srgbClr val="000000"/>
              </a:solidFill>
              <a:latin typeface="Arial"/>
            </a:endParaRPr>
          </a:p>
        </p:txBody>
      </p:sp>
      <p:sp>
        <p:nvSpPr>
          <p:cNvPr id="15" name="PlaceHolder 2"/>
          <p:cNvSpPr>
            <a:spLocks noGrp="1"/>
          </p:cNvSpPr>
          <p:nvPr>
            <p:ph/>
          </p:nvPr>
        </p:nvSpPr>
        <p:spPr>
          <a:xfrm>
            <a:off x="377640" y="2502000"/>
            <a:ext cx="3318480" cy="2958120"/>
          </a:xfrm>
          <a:prstGeom prst="rect">
            <a:avLst/>
          </a:prstGeom>
          <a:noFill/>
          <a:ln w="0">
            <a:noFill/>
          </a:ln>
        </p:spPr>
        <p:txBody>
          <a:bodyPr lIns="0" tIns="0" rIns="0" bIns="0" anchor="t">
            <a:normAutofit/>
          </a:bodyPr>
          <a:lstStyle/>
          <a:p>
            <a:pPr indent="0">
              <a:spcBef>
                <a:spcPts val="1417"/>
              </a:spcBef>
              <a:buNone/>
            </a:pPr>
            <a:endParaRPr lang="pl-PL" sz="1400" b="0" strike="noStrike" spc="-1">
              <a:solidFill>
                <a:srgbClr val="000000"/>
              </a:solidFill>
              <a:latin typeface="Arial"/>
            </a:endParaRPr>
          </a:p>
        </p:txBody>
      </p:sp>
      <p:sp>
        <p:nvSpPr>
          <p:cNvPr id="16" name="PlaceHolder 3"/>
          <p:cNvSpPr>
            <a:spLocks noGrp="1"/>
          </p:cNvSpPr>
          <p:nvPr>
            <p:ph/>
          </p:nvPr>
        </p:nvSpPr>
        <p:spPr>
          <a:xfrm>
            <a:off x="3862440" y="2502000"/>
            <a:ext cx="3318480" cy="6201720"/>
          </a:xfrm>
          <a:prstGeom prst="rect">
            <a:avLst/>
          </a:prstGeom>
          <a:noFill/>
          <a:ln w="0">
            <a:noFill/>
          </a:ln>
        </p:spPr>
        <p:txBody>
          <a:bodyPr lIns="0" tIns="0" rIns="0" bIns="0" anchor="t">
            <a:normAutofit/>
          </a:bodyPr>
          <a:lstStyle/>
          <a:p>
            <a:pPr indent="0">
              <a:spcBef>
                <a:spcPts val="1417"/>
              </a:spcBef>
              <a:buNone/>
            </a:pPr>
            <a:endParaRPr lang="pl-PL" sz="1400" b="0" strike="noStrike" spc="-1">
              <a:solidFill>
                <a:srgbClr val="000000"/>
              </a:solidFill>
              <a:latin typeface="Arial"/>
            </a:endParaRPr>
          </a:p>
        </p:txBody>
      </p:sp>
      <p:sp>
        <p:nvSpPr>
          <p:cNvPr id="17" name="PlaceHolder 4"/>
          <p:cNvSpPr>
            <a:spLocks noGrp="1"/>
          </p:cNvSpPr>
          <p:nvPr>
            <p:ph/>
          </p:nvPr>
        </p:nvSpPr>
        <p:spPr>
          <a:xfrm>
            <a:off x="377640" y="5741640"/>
            <a:ext cx="3318480" cy="2958120"/>
          </a:xfrm>
          <a:prstGeom prst="rect">
            <a:avLst/>
          </a:prstGeom>
          <a:noFill/>
          <a:ln w="0">
            <a:noFill/>
          </a:ln>
        </p:spPr>
        <p:txBody>
          <a:bodyPr lIns="0" tIns="0" rIns="0" bIns="0" anchor="t">
            <a:normAutofit/>
          </a:bodyPr>
          <a:lstStyle/>
          <a:p>
            <a:pPr indent="0">
              <a:spcBef>
                <a:spcPts val="1417"/>
              </a:spcBef>
              <a:buNone/>
            </a:pPr>
            <a:endParaRPr lang="pl-PL" sz="1400" b="0" strike="noStrike" spc="-1">
              <a:solidFill>
                <a:srgbClr val="000000"/>
              </a:solidFill>
              <a:latin typeface="Arial"/>
            </a:endParaRPr>
          </a:p>
        </p:txBody>
      </p:sp>
      <p:sp>
        <p:nvSpPr>
          <p:cNvPr id="6" name="PlaceHolder 5"/>
          <p:cNvSpPr>
            <a:spLocks noGrp="1"/>
          </p:cNvSpPr>
          <p:nvPr>
            <p:ph type="ftr" idx="2"/>
          </p:nvPr>
        </p:nvSpPr>
        <p:spPr/>
        <p:txBody>
          <a:bodyPr/>
          <a:lstStyle/>
          <a:p>
            <a:r>
              <a:rPr dirty="0"/>
              <a:t>Footer</a:t>
            </a:r>
          </a:p>
        </p:txBody>
      </p:sp>
      <p:sp>
        <p:nvSpPr>
          <p:cNvPr id="7" name="PlaceHolder 6"/>
          <p:cNvSpPr>
            <a:spLocks noGrp="1"/>
          </p:cNvSpPr>
          <p:nvPr>
            <p:ph type="sldNum" idx="3"/>
          </p:nvPr>
        </p:nvSpPr>
        <p:spPr/>
        <p:txBody>
          <a:bodyPr/>
          <a:lstStyle/>
          <a:p>
            <a:fld id="{D75F39DE-F4FD-4D4C-89C6-4AC90DAAF921}" type="slidenum">
              <a:t>‹#›</a:t>
            </a:fld>
            <a:endParaRPr dirty="0"/>
          </a:p>
        </p:txBody>
      </p:sp>
      <p:sp>
        <p:nvSpPr>
          <p:cNvPr id="8" name="PlaceHolder 7"/>
          <p:cNvSpPr>
            <a:spLocks noGrp="1"/>
          </p:cNvSpPr>
          <p:nvPr>
            <p:ph type="dt" idx="1"/>
          </p:nvPr>
        </p:nvSpPr>
        <p:spPr/>
        <p:txBody>
          <a:bodyPr/>
          <a:lstStyle/>
          <a:p>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377640" y="426600"/>
            <a:ext cx="6800400" cy="1785240"/>
          </a:xfrm>
          <a:prstGeom prst="rect">
            <a:avLst/>
          </a:prstGeom>
          <a:noFill/>
          <a:ln w="0">
            <a:noFill/>
          </a:ln>
        </p:spPr>
        <p:txBody>
          <a:bodyPr lIns="0" tIns="0" rIns="0" bIns="0" anchor="ctr">
            <a:noAutofit/>
          </a:bodyPr>
          <a:lstStyle/>
          <a:p>
            <a:pPr indent="0">
              <a:buNone/>
            </a:pPr>
            <a:endParaRPr lang="pl-PL" sz="1400" b="0" strike="noStrike" spc="-1">
              <a:solidFill>
                <a:srgbClr val="000000"/>
              </a:solidFill>
              <a:latin typeface="Arial"/>
            </a:endParaRPr>
          </a:p>
        </p:txBody>
      </p:sp>
      <p:sp>
        <p:nvSpPr>
          <p:cNvPr id="19" name="PlaceHolder 2"/>
          <p:cNvSpPr>
            <a:spLocks noGrp="1"/>
          </p:cNvSpPr>
          <p:nvPr>
            <p:ph/>
          </p:nvPr>
        </p:nvSpPr>
        <p:spPr>
          <a:xfrm>
            <a:off x="377640" y="2502000"/>
            <a:ext cx="3318480" cy="6201720"/>
          </a:xfrm>
          <a:prstGeom prst="rect">
            <a:avLst/>
          </a:prstGeom>
          <a:noFill/>
          <a:ln w="0">
            <a:noFill/>
          </a:ln>
        </p:spPr>
        <p:txBody>
          <a:bodyPr lIns="0" tIns="0" rIns="0" bIns="0" anchor="t">
            <a:normAutofit/>
          </a:bodyPr>
          <a:lstStyle/>
          <a:p>
            <a:pPr indent="0">
              <a:spcBef>
                <a:spcPts val="1417"/>
              </a:spcBef>
              <a:buNone/>
            </a:pPr>
            <a:endParaRPr lang="pl-PL" sz="1400" b="0" strike="noStrike" spc="-1">
              <a:solidFill>
                <a:srgbClr val="000000"/>
              </a:solidFill>
              <a:latin typeface="Arial"/>
            </a:endParaRPr>
          </a:p>
        </p:txBody>
      </p:sp>
      <p:sp>
        <p:nvSpPr>
          <p:cNvPr id="20" name="PlaceHolder 3"/>
          <p:cNvSpPr>
            <a:spLocks noGrp="1"/>
          </p:cNvSpPr>
          <p:nvPr>
            <p:ph/>
          </p:nvPr>
        </p:nvSpPr>
        <p:spPr>
          <a:xfrm>
            <a:off x="3862440" y="2502000"/>
            <a:ext cx="3318480" cy="2958120"/>
          </a:xfrm>
          <a:prstGeom prst="rect">
            <a:avLst/>
          </a:prstGeom>
          <a:noFill/>
          <a:ln w="0">
            <a:noFill/>
          </a:ln>
        </p:spPr>
        <p:txBody>
          <a:bodyPr lIns="0" tIns="0" rIns="0" bIns="0" anchor="t">
            <a:normAutofit/>
          </a:bodyPr>
          <a:lstStyle/>
          <a:p>
            <a:pPr indent="0">
              <a:spcBef>
                <a:spcPts val="1417"/>
              </a:spcBef>
              <a:buNone/>
            </a:pPr>
            <a:endParaRPr lang="pl-PL" sz="1400" b="0" strike="noStrike" spc="-1">
              <a:solidFill>
                <a:srgbClr val="000000"/>
              </a:solidFill>
              <a:latin typeface="Arial"/>
            </a:endParaRPr>
          </a:p>
        </p:txBody>
      </p:sp>
      <p:sp>
        <p:nvSpPr>
          <p:cNvPr id="21" name="PlaceHolder 4"/>
          <p:cNvSpPr>
            <a:spLocks noGrp="1"/>
          </p:cNvSpPr>
          <p:nvPr>
            <p:ph/>
          </p:nvPr>
        </p:nvSpPr>
        <p:spPr>
          <a:xfrm>
            <a:off x="3862440" y="5741640"/>
            <a:ext cx="3318480" cy="2958120"/>
          </a:xfrm>
          <a:prstGeom prst="rect">
            <a:avLst/>
          </a:prstGeom>
          <a:noFill/>
          <a:ln w="0">
            <a:noFill/>
          </a:ln>
        </p:spPr>
        <p:txBody>
          <a:bodyPr lIns="0" tIns="0" rIns="0" bIns="0" anchor="t">
            <a:normAutofit/>
          </a:bodyPr>
          <a:lstStyle/>
          <a:p>
            <a:pPr indent="0">
              <a:spcBef>
                <a:spcPts val="1417"/>
              </a:spcBef>
              <a:buNone/>
            </a:pPr>
            <a:endParaRPr lang="pl-PL" sz="1400" b="0" strike="noStrike" spc="-1">
              <a:solidFill>
                <a:srgbClr val="000000"/>
              </a:solidFill>
              <a:latin typeface="Arial"/>
            </a:endParaRPr>
          </a:p>
        </p:txBody>
      </p:sp>
      <p:sp>
        <p:nvSpPr>
          <p:cNvPr id="6" name="PlaceHolder 5"/>
          <p:cNvSpPr>
            <a:spLocks noGrp="1"/>
          </p:cNvSpPr>
          <p:nvPr>
            <p:ph type="ftr" idx="2"/>
          </p:nvPr>
        </p:nvSpPr>
        <p:spPr/>
        <p:txBody>
          <a:bodyPr/>
          <a:lstStyle/>
          <a:p>
            <a:r>
              <a:rPr dirty="0"/>
              <a:t>Footer</a:t>
            </a:r>
          </a:p>
        </p:txBody>
      </p:sp>
      <p:sp>
        <p:nvSpPr>
          <p:cNvPr id="7" name="PlaceHolder 6"/>
          <p:cNvSpPr>
            <a:spLocks noGrp="1"/>
          </p:cNvSpPr>
          <p:nvPr>
            <p:ph type="sldNum" idx="3"/>
          </p:nvPr>
        </p:nvSpPr>
        <p:spPr/>
        <p:txBody>
          <a:bodyPr/>
          <a:lstStyle/>
          <a:p>
            <a:fld id="{AF3D750D-174A-4E09-82D9-8511FD331F4D}" type="slidenum">
              <a:t>‹#›</a:t>
            </a:fld>
            <a:endParaRPr dirty="0"/>
          </a:p>
        </p:txBody>
      </p:sp>
      <p:sp>
        <p:nvSpPr>
          <p:cNvPr id="8" name="PlaceHolder 7"/>
          <p:cNvSpPr>
            <a:spLocks noGrp="1"/>
          </p:cNvSpPr>
          <p:nvPr>
            <p:ph type="dt" idx="1"/>
          </p:nvPr>
        </p:nvSpPr>
        <p:spPr/>
        <p:txBody>
          <a:bodyPr/>
          <a:lstStyle/>
          <a:p>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377640" y="426600"/>
            <a:ext cx="6800400" cy="1785240"/>
          </a:xfrm>
          <a:prstGeom prst="rect">
            <a:avLst/>
          </a:prstGeom>
          <a:noFill/>
          <a:ln w="0">
            <a:noFill/>
          </a:ln>
        </p:spPr>
        <p:txBody>
          <a:bodyPr lIns="0" tIns="0" rIns="0" bIns="0" anchor="ctr">
            <a:noAutofit/>
          </a:bodyPr>
          <a:lstStyle/>
          <a:p>
            <a:pPr indent="0">
              <a:buNone/>
            </a:pPr>
            <a:endParaRPr lang="pl-PL" sz="1400" b="0" strike="noStrike" spc="-1">
              <a:solidFill>
                <a:srgbClr val="000000"/>
              </a:solidFill>
              <a:latin typeface="Arial"/>
            </a:endParaRPr>
          </a:p>
        </p:txBody>
      </p:sp>
      <p:sp>
        <p:nvSpPr>
          <p:cNvPr id="23" name="PlaceHolder 2"/>
          <p:cNvSpPr>
            <a:spLocks noGrp="1"/>
          </p:cNvSpPr>
          <p:nvPr>
            <p:ph/>
          </p:nvPr>
        </p:nvSpPr>
        <p:spPr>
          <a:xfrm>
            <a:off x="377640" y="2502000"/>
            <a:ext cx="3318480" cy="2958120"/>
          </a:xfrm>
          <a:prstGeom prst="rect">
            <a:avLst/>
          </a:prstGeom>
          <a:noFill/>
          <a:ln w="0">
            <a:noFill/>
          </a:ln>
        </p:spPr>
        <p:txBody>
          <a:bodyPr lIns="0" tIns="0" rIns="0" bIns="0" anchor="t">
            <a:normAutofit/>
          </a:bodyPr>
          <a:lstStyle/>
          <a:p>
            <a:pPr indent="0">
              <a:spcBef>
                <a:spcPts val="1417"/>
              </a:spcBef>
              <a:buNone/>
            </a:pPr>
            <a:endParaRPr lang="pl-PL" sz="1400" b="0" strike="noStrike" spc="-1">
              <a:solidFill>
                <a:srgbClr val="000000"/>
              </a:solidFill>
              <a:latin typeface="Arial"/>
            </a:endParaRPr>
          </a:p>
        </p:txBody>
      </p:sp>
      <p:sp>
        <p:nvSpPr>
          <p:cNvPr id="24" name="PlaceHolder 3"/>
          <p:cNvSpPr>
            <a:spLocks noGrp="1"/>
          </p:cNvSpPr>
          <p:nvPr>
            <p:ph/>
          </p:nvPr>
        </p:nvSpPr>
        <p:spPr>
          <a:xfrm>
            <a:off x="3862440" y="2502000"/>
            <a:ext cx="3318480" cy="2958120"/>
          </a:xfrm>
          <a:prstGeom prst="rect">
            <a:avLst/>
          </a:prstGeom>
          <a:noFill/>
          <a:ln w="0">
            <a:noFill/>
          </a:ln>
        </p:spPr>
        <p:txBody>
          <a:bodyPr lIns="0" tIns="0" rIns="0" bIns="0" anchor="t">
            <a:normAutofit/>
          </a:bodyPr>
          <a:lstStyle/>
          <a:p>
            <a:pPr indent="0">
              <a:spcBef>
                <a:spcPts val="1417"/>
              </a:spcBef>
              <a:buNone/>
            </a:pPr>
            <a:endParaRPr lang="pl-PL" sz="1400" b="0" strike="noStrike" spc="-1">
              <a:solidFill>
                <a:srgbClr val="000000"/>
              </a:solidFill>
              <a:latin typeface="Arial"/>
            </a:endParaRPr>
          </a:p>
        </p:txBody>
      </p:sp>
      <p:sp>
        <p:nvSpPr>
          <p:cNvPr id="25" name="PlaceHolder 4"/>
          <p:cNvSpPr>
            <a:spLocks noGrp="1"/>
          </p:cNvSpPr>
          <p:nvPr>
            <p:ph/>
          </p:nvPr>
        </p:nvSpPr>
        <p:spPr>
          <a:xfrm>
            <a:off x="377640" y="5741640"/>
            <a:ext cx="6800400" cy="2958120"/>
          </a:xfrm>
          <a:prstGeom prst="rect">
            <a:avLst/>
          </a:prstGeom>
          <a:noFill/>
          <a:ln w="0">
            <a:noFill/>
          </a:ln>
        </p:spPr>
        <p:txBody>
          <a:bodyPr lIns="0" tIns="0" rIns="0" bIns="0" anchor="t">
            <a:normAutofit/>
          </a:bodyPr>
          <a:lstStyle/>
          <a:p>
            <a:pPr indent="0">
              <a:spcBef>
                <a:spcPts val="1417"/>
              </a:spcBef>
              <a:buNone/>
            </a:pPr>
            <a:endParaRPr lang="pl-PL" sz="1400" b="0" strike="noStrike" spc="-1">
              <a:solidFill>
                <a:srgbClr val="000000"/>
              </a:solidFill>
              <a:latin typeface="Arial"/>
            </a:endParaRPr>
          </a:p>
        </p:txBody>
      </p:sp>
      <p:sp>
        <p:nvSpPr>
          <p:cNvPr id="6" name="PlaceHolder 5"/>
          <p:cNvSpPr>
            <a:spLocks noGrp="1"/>
          </p:cNvSpPr>
          <p:nvPr>
            <p:ph type="ftr" idx="2"/>
          </p:nvPr>
        </p:nvSpPr>
        <p:spPr/>
        <p:txBody>
          <a:bodyPr/>
          <a:lstStyle/>
          <a:p>
            <a:r>
              <a:rPr dirty="0"/>
              <a:t>Footer</a:t>
            </a:r>
          </a:p>
        </p:txBody>
      </p:sp>
      <p:sp>
        <p:nvSpPr>
          <p:cNvPr id="7" name="PlaceHolder 6"/>
          <p:cNvSpPr>
            <a:spLocks noGrp="1"/>
          </p:cNvSpPr>
          <p:nvPr>
            <p:ph type="sldNum" idx="3"/>
          </p:nvPr>
        </p:nvSpPr>
        <p:spPr/>
        <p:txBody>
          <a:bodyPr/>
          <a:lstStyle/>
          <a:p>
            <a:fld id="{DE9B6EAA-5F85-4CF4-B1B7-9BA81E1F4986}" type="slidenum">
              <a:t>‹#›</a:t>
            </a:fld>
            <a:endParaRPr dirty="0"/>
          </a:p>
        </p:txBody>
      </p:sp>
      <p:sp>
        <p:nvSpPr>
          <p:cNvPr id="8" name="PlaceHolder 7"/>
          <p:cNvSpPr>
            <a:spLocks noGrp="1"/>
          </p:cNvSpPr>
          <p:nvPr>
            <p:ph type="dt" idx="1"/>
          </p:nvPr>
        </p:nvSpPr>
        <p:spPr/>
        <p:txBody>
          <a:bodyPr/>
          <a:lstStyle/>
          <a:p>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5" name="PlaceHolder 1"/>
          <p:cNvSpPr>
            <a:spLocks noGrp="1"/>
          </p:cNvSpPr>
          <p:nvPr>
            <p:ph type="dt" idx="1"/>
          </p:nvPr>
        </p:nvSpPr>
        <p:spPr>
          <a:xfrm>
            <a:off x="457200" y="6356520"/>
            <a:ext cx="2133360" cy="364680"/>
          </a:xfrm>
          <a:prstGeom prst="rect">
            <a:avLst/>
          </a:prstGeom>
          <a:noFill/>
          <a:ln w="0">
            <a:noFill/>
          </a:ln>
        </p:spPr>
        <p:txBody>
          <a:bodyPr lIns="91440" tIns="45720" rIns="91440" bIns="45720" anchor="ctr">
            <a:noAutofit/>
          </a:bodyPr>
          <a:lstStyle>
            <a:lvl1pPr indent="0">
              <a:buNone/>
              <a:defRPr lang="pl-PL" sz="1400" b="0" strike="noStrike" spc="-1">
                <a:solidFill>
                  <a:srgbClr val="000000"/>
                </a:solidFill>
                <a:latin typeface="Times New Roman"/>
              </a:defRPr>
            </a:lvl1pPr>
          </a:lstStyle>
          <a:p>
            <a:pPr indent="0">
              <a:buNone/>
            </a:pPr>
            <a:r>
              <a:rPr lang="pl-PL" sz="1400" b="0" strike="noStrike" spc="-1" dirty="0">
                <a:solidFill>
                  <a:srgbClr val="000000"/>
                </a:solidFill>
                <a:latin typeface="Times New Roman"/>
              </a:rPr>
              <a:t>&lt;data/godzina&gt;</a:t>
            </a:r>
          </a:p>
        </p:txBody>
      </p:sp>
      <p:sp>
        <p:nvSpPr>
          <p:cNvPr id="6" name="PlaceHolder 2"/>
          <p:cNvSpPr>
            <a:spLocks noGrp="1"/>
          </p:cNvSpPr>
          <p:nvPr>
            <p:ph type="ftr" idx="2"/>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pl-PL" sz="1400" b="0" strike="noStrike" spc="-1">
                <a:solidFill>
                  <a:srgbClr val="000000"/>
                </a:solidFill>
                <a:latin typeface="Times New Roman"/>
              </a:defRPr>
            </a:lvl1pPr>
          </a:lstStyle>
          <a:p>
            <a:pPr indent="0" algn="ctr">
              <a:buNone/>
            </a:pPr>
            <a:r>
              <a:rPr lang="pl-PL" sz="1400" b="0" strike="noStrike" spc="-1" dirty="0">
                <a:solidFill>
                  <a:srgbClr val="000000"/>
                </a:solidFill>
                <a:latin typeface="Times New Roman"/>
              </a:rPr>
              <a:t>&lt;stopka&gt;</a:t>
            </a:r>
          </a:p>
        </p:txBody>
      </p:sp>
      <p:sp>
        <p:nvSpPr>
          <p:cNvPr id="2" name="PlaceHolder 3"/>
          <p:cNvSpPr>
            <a:spLocks noGrp="1"/>
          </p:cNvSpPr>
          <p:nvPr>
            <p:ph type="sldNum" idx="3"/>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FC36A907-8300-466C-BB6A-6955F9D96516}" type="slidenum">
              <a:rPr lang="en-US" sz="1200" b="0" strike="noStrike" spc="-1">
                <a:solidFill>
                  <a:srgbClr val="888888"/>
                </a:solidFill>
                <a:latin typeface="Calibri"/>
                <a:ea typeface="Calibri"/>
              </a:rPr>
              <a:t>‹#›</a:t>
            </a:fld>
            <a:endParaRPr lang="pl-PL" sz="1200" b="0" strike="noStrike" spc="-1" dirty="0">
              <a:solidFill>
                <a:srgbClr val="000000"/>
              </a:solidFill>
              <a:latin typeface="Times New Roman"/>
            </a:endParaRPr>
          </a:p>
        </p:txBody>
      </p:sp>
      <p:sp>
        <p:nvSpPr>
          <p:cNvPr id="3" name="PlaceHolder 4"/>
          <p:cNvSpPr>
            <a:spLocks noGrp="1"/>
          </p:cNvSpPr>
          <p:nvPr>
            <p:ph type="title"/>
          </p:nvPr>
        </p:nvSpPr>
        <p:spPr>
          <a:xfrm>
            <a:off x="377640" y="426600"/>
            <a:ext cx="6800400" cy="1785240"/>
          </a:xfrm>
          <a:prstGeom prst="rect">
            <a:avLst/>
          </a:prstGeom>
          <a:noFill/>
          <a:ln w="0">
            <a:noFill/>
          </a:ln>
        </p:spPr>
        <p:txBody>
          <a:bodyPr lIns="0" tIns="0" rIns="0" bIns="0" anchor="ctr">
            <a:noAutofit/>
          </a:bodyPr>
          <a:lstStyle/>
          <a:p>
            <a:pPr indent="0">
              <a:buNone/>
            </a:pPr>
            <a:r>
              <a:rPr lang="pl-PL" sz="1400" b="0" strike="noStrike" spc="-1">
                <a:solidFill>
                  <a:srgbClr val="000000"/>
                </a:solidFill>
                <a:latin typeface="Arial"/>
              </a:rPr>
              <a:t>Kliknij, aby edytować format tekstu tytułu</a:t>
            </a:r>
          </a:p>
        </p:txBody>
      </p:sp>
      <p:sp>
        <p:nvSpPr>
          <p:cNvPr id="4" name="PlaceHolder 5"/>
          <p:cNvSpPr>
            <a:spLocks noGrp="1"/>
          </p:cNvSpPr>
          <p:nvPr>
            <p:ph type="body"/>
          </p:nvPr>
        </p:nvSpPr>
        <p:spPr>
          <a:xfrm>
            <a:off x="377640" y="2502000"/>
            <a:ext cx="6800400" cy="620172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pl-PL" sz="1400" b="0" strike="noStrike" spc="-1">
                <a:solidFill>
                  <a:srgbClr val="000000"/>
                </a:solidFill>
                <a:latin typeface="Arial"/>
              </a:rPr>
              <a:t>Kliknij, aby edytować format tekstu konspektu</a:t>
            </a:r>
          </a:p>
          <a:p>
            <a:pPr marL="864000" lvl="1" indent="-324000">
              <a:spcBef>
                <a:spcPts val="1134"/>
              </a:spcBef>
              <a:buClr>
                <a:srgbClr val="000000"/>
              </a:buClr>
              <a:buSzPct val="75000"/>
              <a:buFont typeface="Symbol" charset="2"/>
              <a:buChar char=""/>
            </a:pPr>
            <a:r>
              <a:rPr lang="pl-PL" sz="1400" b="0" strike="noStrike" spc="-1">
                <a:solidFill>
                  <a:srgbClr val="000000"/>
                </a:solidFill>
                <a:latin typeface="Arial"/>
              </a:rPr>
              <a:t>Drugi poziom konspektu</a:t>
            </a:r>
          </a:p>
          <a:p>
            <a:pPr marL="1296000" lvl="2" indent="-288000">
              <a:spcBef>
                <a:spcPts val="850"/>
              </a:spcBef>
              <a:buClr>
                <a:srgbClr val="000000"/>
              </a:buClr>
              <a:buSzPct val="45000"/>
              <a:buFont typeface="Wingdings" charset="2"/>
              <a:buChar char=""/>
            </a:pPr>
            <a:r>
              <a:rPr lang="pl-PL" sz="1400" b="0" strike="noStrike" spc="-1">
                <a:solidFill>
                  <a:srgbClr val="000000"/>
                </a:solidFill>
                <a:latin typeface="Arial"/>
              </a:rPr>
              <a:t>Trzeci poziom konspektu</a:t>
            </a:r>
          </a:p>
          <a:p>
            <a:pPr marL="1728000" lvl="3" indent="-216000">
              <a:spcBef>
                <a:spcPts val="567"/>
              </a:spcBef>
              <a:buClr>
                <a:srgbClr val="000000"/>
              </a:buClr>
              <a:buSzPct val="75000"/>
              <a:buFont typeface="Symbol" charset="2"/>
              <a:buChar char=""/>
            </a:pPr>
            <a:r>
              <a:rPr lang="pl-PL" sz="1400" b="0" strike="noStrike" spc="-1">
                <a:solidFill>
                  <a:srgbClr val="000000"/>
                </a:solidFill>
                <a:latin typeface="Arial"/>
              </a:rPr>
              <a:t>Czwarty poziom konspektu</a:t>
            </a:r>
          </a:p>
          <a:p>
            <a:pPr marL="2160000" lvl="4" indent="-216000">
              <a:spcBef>
                <a:spcPts val="283"/>
              </a:spcBef>
              <a:buClr>
                <a:srgbClr val="000000"/>
              </a:buClr>
              <a:buSzPct val="45000"/>
              <a:buFont typeface="Wingdings" charset="2"/>
              <a:buChar char=""/>
            </a:pPr>
            <a:r>
              <a:rPr lang="pl-PL" sz="2000" b="0" strike="noStrike" spc="-1">
                <a:solidFill>
                  <a:srgbClr val="000000"/>
                </a:solidFill>
                <a:latin typeface="Arial"/>
              </a:rPr>
              <a:t>Piąty poziom konspektu</a:t>
            </a:r>
          </a:p>
          <a:p>
            <a:pPr marL="2592000" lvl="5" indent="-216000">
              <a:spcBef>
                <a:spcPts val="283"/>
              </a:spcBef>
              <a:buClr>
                <a:srgbClr val="000000"/>
              </a:buClr>
              <a:buSzPct val="45000"/>
              <a:buFont typeface="Wingdings" charset="2"/>
              <a:buChar char=""/>
            </a:pPr>
            <a:r>
              <a:rPr lang="pl-PL" sz="2000" b="0" strike="noStrike" spc="-1">
                <a:solidFill>
                  <a:srgbClr val="000000"/>
                </a:solidFill>
                <a:latin typeface="Arial"/>
              </a:rPr>
              <a:t>Szósty poziom konspektu</a:t>
            </a:r>
          </a:p>
          <a:p>
            <a:pPr marL="3024000" lvl="6" indent="-216000">
              <a:spcBef>
                <a:spcPts val="283"/>
              </a:spcBef>
              <a:buClr>
                <a:srgbClr val="000000"/>
              </a:buClr>
              <a:buSzPct val="45000"/>
              <a:buFont typeface="Wingdings" charset="2"/>
              <a:buChar char=""/>
            </a:pPr>
            <a:r>
              <a:rPr lang="pl-PL" sz="2000" b="0" strike="noStrike" spc="-1">
                <a:solidFill>
                  <a:srgbClr val="000000"/>
                </a:solidFill>
                <a:latin typeface="Arial"/>
              </a:rPr>
              <a:t>Siódmy poziom konspektu</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9.png"/><Relationship Id="rId7" Type="http://schemas.openxmlformats.org/officeDocument/2006/relationships/image" Target="../media/image42.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7.png"/></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8.png"/><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9.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50.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47.png"/><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55.png"/><Relationship Id="rId4" Type="http://schemas.openxmlformats.org/officeDocument/2006/relationships/image" Target="../media/image54.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47.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57.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59.png"/><Relationship Id="rId4" Type="http://schemas.openxmlformats.org/officeDocument/2006/relationships/image" Target="../media/image58.png"/></Relationships>
</file>

<file path=ppt/slides/_rels/slide23.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60.png"/><Relationship Id="rId7" Type="http://schemas.openxmlformats.org/officeDocument/2006/relationships/image" Target="../media/image9.png"/><Relationship Id="rId2" Type="http://schemas.openxmlformats.org/officeDocument/2006/relationships/image" Target="../media/image47.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62.png"/><Relationship Id="rId4" Type="http://schemas.openxmlformats.org/officeDocument/2006/relationships/image" Target="../media/image61.png"/><Relationship Id="rId9" Type="http://schemas.openxmlformats.org/officeDocument/2006/relationships/image" Target="../media/image64.png"/></Relationships>
</file>

<file path=ppt/slides/_rels/slide24.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7.png"/><Relationship Id="rId2" Type="http://schemas.openxmlformats.org/officeDocument/2006/relationships/image" Target="../media/image47.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66.png"/></Relationships>
</file>

<file path=ppt/slides/_rels/slide2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76.png"/><Relationship Id="rId3" Type="http://schemas.openxmlformats.org/officeDocument/2006/relationships/image" Target="../media/image68.png"/><Relationship Id="rId7" Type="http://schemas.openxmlformats.org/officeDocument/2006/relationships/image" Target="../media/image72.png"/><Relationship Id="rId12" Type="http://schemas.openxmlformats.org/officeDocument/2006/relationships/image" Target="../media/image75.png"/><Relationship Id="rId2" Type="http://schemas.openxmlformats.org/officeDocument/2006/relationships/image" Target="../media/image47.png"/><Relationship Id="rId1" Type="http://schemas.openxmlformats.org/officeDocument/2006/relationships/slideLayout" Target="../slideLayouts/slideLayout1.xml"/><Relationship Id="rId6" Type="http://schemas.openxmlformats.org/officeDocument/2006/relationships/image" Target="../media/image71.png"/><Relationship Id="rId11" Type="http://schemas.openxmlformats.org/officeDocument/2006/relationships/image" Target="../media/image74.png"/><Relationship Id="rId5" Type="http://schemas.openxmlformats.org/officeDocument/2006/relationships/image" Target="../media/image70.png"/><Relationship Id="rId10" Type="http://schemas.openxmlformats.org/officeDocument/2006/relationships/image" Target="../media/image73.png"/><Relationship Id="rId4" Type="http://schemas.openxmlformats.org/officeDocument/2006/relationships/image" Target="../media/image69.png"/><Relationship Id="rId9" Type="http://schemas.openxmlformats.org/officeDocument/2006/relationships/image" Target="../media/image9.png"/><Relationship Id="rId14" Type="http://schemas.openxmlformats.org/officeDocument/2006/relationships/image" Target="../media/image77.png"/></Relationships>
</file>

<file path=ppt/slides/_rels/slide26.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9.png"/><Relationship Id="rId7" Type="http://schemas.openxmlformats.org/officeDocument/2006/relationships/image" Target="../media/image81.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80.png"/><Relationship Id="rId5" Type="http://schemas.openxmlformats.org/officeDocument/2006/relationships/image" Target="../media/image79.png"/><Relationship Id="rId10" Type="http://schemas.openxmlformats.org/officeDocument/2006/relationships/image" Target="../media/image83.png"/><Relationship Id="rId4" Type="http://schemas.openxmlformats.org/officeDocument/2006/relationships/image" Target="../media/image78.png"/><Relationship Id="rId9" Type="http://schemas.openxmlformats.org/officeDocument/2006/relationships/image" Target="../media/image47.png"/></Relationships>
</file>

<file path=ppt/slides/_rels/slide27.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47.png"/><Relationship Id="rId7" Type="http://schemas.openxmlformats.org/officeDocument/2006/relationships/image" Target="../media/image81.png"/><Relationship Id="rId2" Type="http://schemas.openxmlformats.org/officeDocument/2006/relationships/image" Target="../media/image84.png"/><Relationship Id="rId1" Type="http://schemas.openxmlformats.org/officeDocument/2006/relationships/slideLayout" Target="../slideLayouts/slideLayout1.xml"/><Relationship Id="rId6" Type="http://schemas.openxmlformats.org/officeDocument/2006/relationships/image" Target="../media/image87.png"/><Relationship Id="rId5" Type="http://schemas.openxmlformats.org/officeDocument/2006/relationships/image" Target="../media/image86.png"/><Relationship Id="rId10" Type="http://schemas.openxmlformats.org/officeDocument/2006/relationships/image" Target="../media/image9.png"/><Relationship Id="rId4" Type="http://schemas.openxmlformats.org/officeDocument/2006/relationships/image" Target="../media/image85.png"/><Relationship Id="rId9" Type="http://schemas.openxmlformats.org/officeDocument/2006/relationships/image" Target="../media/image8.png"/></Relationships>
</file>

<file path=ppt/slides/_rels/slide28.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9.png"/><Relationship Id="rId7" Type="http://schemas.openxmlformats.org/officeDocument/2006/relationships/image" Target="../media/image90.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89.png"/><Relationship Id="rId5" Type="http://schemas.openxmlformats.org/officeDocument/2006/relationships/image" Target="../media/image47.png"/><Relationship Id="rId10" Type="http://schemas.openxmlformats.org/officeDocument/2006/relationships/image" Target="../media/image82.png"/><Relationship Id="rId4" Type="http://schemas.openxmlformats.org/officeDocument/2006/relationships/image" Target="../media/image88.png"/><Relationship Id="rId9" Type="http://schemas.openxmlformats.org/officeDocument/2006/relationships/image" Target="../media/image81.png"/></Relationships>
</file>

<file path=ppt/slides/_rels/slide29.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80.png"/><Relationship Id="rId7" Type="http://schemas.openxmlformats.org/officeDocument/2006/relationships/image" Target="../media/image93.png"/><Relationship Id="rId12" Type="http://schemas.openxmlformats.org/officeDocument/2006/relationships/image" Target="../media/image95.png"/><Relationship Id="rId2" Type="http://schemas.openxmlformats.org/officeDocument/2006/relationships/image" Target="../media/image79.png"/><Relationship Id="rId1" Type="http://schemas.openxmlformats.org/officeDocument/2006/relationships/slideLayout" Target="../slideLayouts/slideLayout1.xml"/><Relationship Id="rId6" Type="http://schemas.openxmlformats.org/officeDocument/2006/relationships/image" Target="../media/image92.png"/><Relationship Id="rId11" Type="http://schemas.openxmlformats.org/officeDocument/2006/relationships/image" Target="../media/image47.png"/><Relationship Id="rId5" Type="http://schemas.openxmlformats.org/officeDocument/2006/relationships/image" Target="../media/image82.png"/><Relationship Id="rId10" Type="http://schemas.openxmlformats.org/officeDocument/2006/relationships/image" Target="../media/image9.png"/><Relationship Id="rId4" Type="http://schemas.openxmlformats.org/officeDocument/2006/relationships/image" Target="../media/image81.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97.png"/><Relationship Id="rId4" Type="http://schemas.openxmlformats.org/officeDocument/2006/relationships/image" Target="../media/image96.png"/></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47.png"/></Relationships>
</file>

<file path=ppt/slides/_rels/slide3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01.png"/><Relationship Id="rId7" Type="http://schemas.openxmlformats.org/officeDocument/2006/relationships/image" Target="../media/image104.png"/><Relationship Id="rId2" Type="http://schemas.openxmlformats.org/officeDocument/2006/relationships/image" Target="../media/image100.png"/><Relationship Id="rId1" Type="http://schemas.openxmlformats.org/officeDocument/2006/relationships/slideLayout" Target="../slideLayouts/slideLayout1.xml"/><Relationship Id="rId6" Type="http://schemas.openxmlformats.org/officeDocument/2006/relationships/image" Target="../media/image82.png"/><Relationship Id="rId11" Type="http://schemas.openxmlformats.org/officeDocument/2006/relationships/image" Target="../media/image95.png"/><Relationship Id="rId5" Type="http://schemas.openxmlformats.org/officeDocument/2006/relationships/image" Target="../media/image103.png"/><Relationship Id="rId10" Type="http://schemas.openxmlformats.org/officeDocument/2006/relationships/image" Target="../media/image47.png"/><Relationship Id="rId4" Type="http://schemas.openxmlformats.org/officeDocument/2006/relationships/image" Target="../media/image102.png"/><Relationship Id="rId9" Type="http://schemas.openxmlformats.org/officeDocument/2006/relationships/image" Target="../media/image9.png"/></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06.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05.png"/><Relationship Id="rId5" Type="http://schemas.openxmlformats.org/officeDocument/2006/relationships/image" Target="../media/image95.png"/><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7.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33.png"/></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10.png"/></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95.png"/><Relationship Id="rId5" Type="http://schemas.openxmlformats.org/officeDocument/2006/relationships/image" Target="../media/image47.png"/><Relationship Id="rId4" Type="http://schemas.openxmlformats.org/officeDocument/2006/relationships/image" Target="../media/image111.png"/></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12.svg"/><Relationship Id="rId5" Type="http://schemas.openxmlformats.org/officeDocument/2006/relationships/image" Target="../media/image95.png"/><Relationship Id="rId4" Type="http://schemas.openxmlformats.org/officeDocument/2006/relationships/image" Target="../media/image47.png"/></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13.png"/><Relationship Id="rId5" Type="http://schemas.openxmlformats.org/officeDocument/2006/relationships/image" Target="../media/image95.png"/><Relationship Id="rId4" Type="http://schemas.openxmlformats.org/officeDocument/2006/relationships/image" Target="../media/image47.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33.png"/></Relationships>
</file>

<file path=ppt/slides/_rels/slide4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16.png"/><Relationship Id="rId7" Type="http://schemas.openxmlformats.org/officeDocument/2006/relationships/image" Target="../media/image8.png"/><Relationship Id="rId2"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17.png"/></Relationships>
</file>

<file path=ppt/slides/_rels/slide42.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9.png"/><Relationship Id="rId7" Type="http://schemas.openxmlformats.org/officeDocument/2006/relationships/image" Target="../media/image67.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95.png"/><Relationship Id="rId5" Type="http://schemas.openxmlformats.org/officeDocument/2006/relationships/image" Target="../media/image47.png"/><Relationship Id="rId4" Type="http://schemas.openxmlformats.org/officeDocument/2006/relationships/image" Target="../media/image33.png"/></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21.png"/><Relationship Id="rId4" Type="http://schemas.openxmlformats.org/officeDocument/2006/relationships/image" Target="../media/image33.png"/></Relationships>
</file>

<file path=ppt/slides/_rels/slide4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47.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22.png"/></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23.png"/><Relationship Id="rId5" Type="http://schemas.openxmlformats.org/officeDocument/2006/relationships/image" Target="../media/image95.png"/><Relationship Id="rId4" Type="http://schemas.openxmlformats.org/officeDocument/2006/relationships/image" Target="../media/image47.png"/></Relationships>
</file>

<file path=ppt/slides/_rels/slide46.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47.png"/><Relationship Id="rId7" Type="http://schemas.openxmlformats.org/officeDocument/2006/relationships/image" Target="../media/image125.png"/><Relationship Id="rId2"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29.png"/><Relationship Id="rId5" Type="http://schemas.openxmlformats.org/officeDocument/2006/relationships/image" Target="../media/image8.png"/><Relationship Id="rId10" Type="http://schemas.openxmlformats.org/officeDocument/2006/relationships/image" Target="../media/image128.png"/><Relationship Id="rId4" Type="http://schemas.openxmlformats.org/officeDocument/2006/relationships/image" Target="../media/image124.png"/><Relationship Id="rId9" Type="http://schemas.openxmlformats.org/officeDocument/2006/relationships/image" Target="../media/image127.png"/></Relationships>
</file>

<file path=ppt/slides/_rels/slide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0.png"/><Relationship Id="rId1" Type="http://schemas.openxmlformats.org/officeDocument/2006/relationships/slideLayout" Target="../slideLayouts/slideLayout1.xml"/><Relationship Id="rId5" Type="http://schemas.openxmlformats.org/officeDocument/2006/relationships/image" Target="../media/image131.png"/><Relationship Id="rId4" Type="http://schemas.openxmlformats.org/officeDocument/2006/relationships/image" Target="../media/image9.png"/></Relationships>
</file>

<file path=ppt/slides/_rels/slide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32.png"/><Relationship Id="rId5" Type="http://schemas.openxmlformats.org/officeDocument/2006/relationships/image" Target="../media/image95.png"/><Relationship Id="rId4" Type="http://schemas.openxmlformats.org/officeDocument/2006/relationships/image" Target="../media/image47.png"/></Relationships>
</file>

<file path=ppt/slides/_rels/slide49.xml.rels><?xml version="1.0" encoding="UTF-8" standalone="yes"?>
<Relationships xmlns="http://schemas.openxmlformats.org/package/2006/relationships"><Relationship Id="rId3" Type="http://schemas.openxmlformats.org/officeDocument/2006/relationships/image" Target="../media/image134.png"/><Relationship Id="rId7" Type="http://schemas.openxmlformats.org/officeDocument/2006/relationships/image" Target="../media/image47.png"/><Relationship Id="rId2" Type="http://schemas.openxmlformats.org/officeDocument/2006/relationships/image" Target="../media/image133.png"/><Relationship Id="rId1" Type="http://schemas.openxmlformats.org/officeDocument/2006/relationships/slideLayout" Target="../slideLayouts/slideLayout1.xml"/><Relationship Id="rId6" Type="http://schemas.openxmlformats.org/officeDocument/2006/relationships/image" Target="../media/image135.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36.png"/></Relationships>
</file>

<file path=ppt/slides/_rels/slide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37.png"/></Relationships>
</file>

<file path=ppt/slides/_rels/slide5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41.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40.png"/><Relationship Id="rId5" Type="http://schemas.openxmlformats.org/officeDocument/2006/relationships/image" Target="../media/image139.png"/><Relationship Id="rId4" Type="http://schemas.openxmlformats.org/officeDocument/2006/relationships/image" Target="../media/image138.png"/></Relationships>
</file>

<file path=ppt/slides/_rels/slide5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9.png"/><Relationship Id="rId7" Type="http://schemas.openxmlformats.org/officeDocument/2006/relationships/image" Target="../media/image26.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6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55EA0"/>
        </a:solidFill>
        <a:effectLst/>
      </p:bgPr>
    </p:bg>
    <p:spTree>
      <p:nvGrpSpPr>
        <p:cNvPr id="1" name=""/>
        <p:cNvGrpSpPr/>
        <p:nvPr/>
      </p:nvGrpSpPr>
      <p:grpSpPr>
        <a:xfrm>
          <a:off x="0" y="0"/>
          <a:ext cx="0" cy="0"/>
          <a:chOff x="0" y="0"/>
          <a:chExt cx="0" cy="0"/>
        </a:xfrm>
      </p:grpSpPr>
      <p:pic>
        <p:nvPicPr>
          <p:cNvPr id="41" name="Google Shape;84;p1"/>
          <p:cNvPicPr/>
          <p:nvPr/>
        </p:nvPicPr>
        <p:blipFill>
          <a:blip r:embed="rId2"/>
          <a:stretch/>
        </p:blipFill>
        <p:spPr>
          <a:xfrm>
            <a:off x="-17640" y="1871643"/>
            <a:ext cx="7556040" cy="6496920"/>
          </a:xfrm>
          <a:prstGeom prst="rect">
            <a:avLst/>
          </a:prstGeom>
          <a:ln w="0">
            <a:noFill/>
          </a:ln>
        </p:spPr>
      </p:pic>
      <p:sp>
        <p:nvSpPr>
          <p:cNvPr id="42" name="Google Shape;85;p1"/>
          <p:cNvSpPr/>
          <p:nvPr/>
        </p:nvSpPr>
        <p:spPr>
          <a:xfrm>
            <a:off x="-8280" y="-104760"/>
            <a:ext cx="7575840" cy="2689048"/>
          </a:xfrm>
          <a:custGeom>
            <a:avLst/>
            <a:gdLst>
              <a:gd name="textAreaLeft" fmla="*/ 0 w 7575840"/>
              <a:gd name="textAreaRight" fmla="*/ 7576200 w 7575840"/>
              <a:gd name="textAreaTop" fmla="*/ 0 h 3366000"/>
              <a:gd name="textAreaBottom" fmla="*/ 3366360 h 3366000"/>
            </a:gdLst>
            <a:ahLst/>
            <a:cxnLst/>
            <a:rect l="textAreaLeft" t="textAreaTop" r="textAreaRight" b="textAreaBottom"/>
            <a:pathLst>
              <a:path w="7576247" h="3366264">
                <a:moveTo>
                  <a:pt x="0" y="0"/>
                </a:moveTo>
                <a:lnTo>
                  <a:pt x="7576248" y="0"/>
                </a:lnTo>
                <a:lnTo>
                  <a:pt x="7576248" y="3366264"/>
                </a:lnTo>
                <a:lnTo>
                  <a:pt x="0" y="3366264"/>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nvGrpSpPr>
          <p:cNvPr id="43" name="Google Shape;86;p1"/>
          <p:cNvGrpSpPr/>
          <p:nvPr/>
        </p:nvGrpSpPr>
        <p:grpSpPr>
          <a:xfrm>
            <a:off x="437760" y="56264"/>
            <a:ext cx="6702120" cy="588796"/>
            <a:chOff x="437760" y="267284"/>
            <a:chExt cx="6702120" cy="588796"/>
          </a:xfrm>
        </p:grpSpPr>
        <p:sp>
          <p:nvSpPr>
            <p:cNvPr id="44" name="Google Shape;87;p1"/>
            <p:cNvSpPr/>
            <p:nvPr/>
          </p:nvSpPr>
          <p:spPr>
            <a:xfrm>
              <a:off x="437760" y="267284"/>
              <a:ext cx="6702120" cy="330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16000"/>
                </a:lnSpc>
                <a:tabLst>
                  <a:tab pos="0" algn="l"/>
                </a:tabLst>
              </a:pPr>
              <a:r>
                <a:rPr lang="pl-PL" sz="1870" b="0" strike="noStrike" spc="-1" noProof="0" dirty="0">
                  <a:solidFill>
                    <a:srgbClr val="FFFFFF"/>
                  </a:solidFill>
                  <a:latin typeface="Arial"/>
                  <a:ea typeface="Arial"/>
                </a:rPr>
                <a:t>SZKOLENIE BRANŻOWE</a:t>
              </a:r>
              <a:endParaRPr lang="pl-PL" sz="1870" b="0" strike="noStrike" spc="-1" noProof="0" dirty="0">
                <a:solidFill>
                  <a:srgbClr val="000000"/>
                </a:solidFill>
                <a:latin typeface="Arial"/>
              </a:endParaRPr>
            </a:p>
          </p:txBody>
        </p:sp>
        <p:sp>
          <p:nvSpPr>
            <p:cNvPr id="45" name="Google Shape;88;p1"/>
            <p:cNvSpPr/>
            <p:nvPr/>
          </p:nvSpPr>
          <p:spPr>
            <a:xfrm>
              <a:off x="437760" y="783000"/>
              <a:ext cx="6701760" cy="730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32000"/>
                </a:lnSpc>
                <a:tabLst>
                  <a:tab pos="0" algn="l"/>
                </a:tabLst>
              </a:pPr>
              <a:endParaRPr lang="pl-PL" sz="1400" b="0" strike="noStrike" spc="-1" noProof="0" dirty="0">
                <a:solidFill>
                  <a:srgbClr val="000000"/>
                </a:solidFill>
                <a:latin typeface="Arial"/>
              </a:endParaRPr>
            </a:p>
          </p:txBody>
        </p:sp>
      </p:grpSp>
      <p:sp>
        <p:nvSpPr>
          <p:cNvPr id="46" name="Google Shape;89;p1"/>
          <p:cNvSpPr/>
          <p:nvPr/>
        </p:nvSpPr>
        <p:spPr>
          <a:xfrm>
            <a:off x="-45900" y="7617088"/>
            <a:ext cx="7612560" cy="1744228"/>
          </a:xfrm>
          <a:custGeom>
            <a:avLst/>
            <a:gdLst>
              <a:gd name="textAreaLeft" fmla="*/ 0 w 7612560"/>
              <a:gd name="textAreaRight" fmla="*/ 7612920 w 7612560"/>
              <a:gd name="textAreaTop" fmla="*/ 0 h 1522800"/>
              <a:gd name="textAreaBottom" fmla="*/ 1523160 h 1522800"/>
            </a:gdLst>
            <a:ahLst/>
            <a:cxnLst/>
            <a:rect l="textAreaLeft" t="textAreaTop" r="textAreaRight" b="textAreaBottom"/>
            <a:pathLst>
              <a:path w="7612776" h="1523302">
                <a:moveTo>
                  <a:pt x="0" y="0"/>
                </a:moveTo>
                <a:lnTo>
                  <a:pt x="7612776" y="0"/>
                </a:lnTo>
                <a:lnTo>
                  <a:pt x="7612776" y="1523301"/>
                </a:lnTo>
                <a:lnTo>
                  <a:pt x="0" y="1523301"/>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nvGrpSpPr>
          <p:cNvPr id="47" name="Google Shape;90;p1"/>
          <p:cNvGrpSpPr/>
          <p:nvPr/>
        </p:nvGrpSpPr>
        <p:grpSpPr>
          <a:xfrm>
            <a:off x="210420" y="7762487"/>
            <a:ext cx="7118460" cy="564416"/>
            <a:chOff x="210420" y="8353330"/>
            <a:chExt cx="7118460" cy="564416"/>
          </a:xfrm>
        </p:grpSpPr>
        <p:sp>
          <p:nvSpPr>
            <p:cNvPr id="48" name="Google Shape;91;p1"/>
            <p:cNvSpPr/>
            <p:nvPr/>
          </p:nvSpPr>
          <p:spPr>
            <a:xfrm>
              <a:off x="238680" y="8542626"/>
              <a:ext cx="7090200" cy="375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5000"/>
                </a:lnSpc>
                <a:tabLst>
                  <a:tab pos="0" algn="l"/>
                </a:tabLst>
              </a:pPr>
              <a:r>
                <a:rPr lang="pl-PL" sz="1829" b="0" strike="noStrike" spc="-1" noProof="0" dirty="0">
                  <a:solidFill>
                    <a:srgbClr val="FFFFFF"/>
                  </a:solidFill>
                  <a:latin typeface="Arial"/>
                  <a:ea typeface="Arial"/>
                </a:rPr>
                <a:t>i z wykorzystaniem platformy PLCnext Engineer</a:t>
              </a:r>
              <a:endParaRPr lang="pl-PL" sz="1829" b="0" strike="noStrike" spc="-1" noProof="0" dirty="0">
                <a:solidFill>
                  <a:srgbClr val="000000"/>
                </a:solidFill>
                <a:latin typeface="Arial"/>
              </a:endParaRPr>
            </a:p>
          </p:txBody>
        </p:sp>
        <p:sp>
          <p:nvSpPr>
            <p:cNvPr id="49" name="Google Shape;92;p1"/>
            <p:cNvSpPr/>
            <p:nvPr/>
          </p:nvSpPr>
          <p:spPr>
            <a:xfrm>
              <a:off x="210420" y="8353330"/>
              <a:ext cx="7099920" cy="255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12000"/>
                </a:lnSpc>
                <a:tabLst>
                  <a:tab pos="0" algn="l"/>
                </a:tabLst>
              </a:pPr>
              <a:r>
                <a:rPr lang="pl-PL" sz="1500" b="0" strike="noStrike" spc="-1" noProof="0" dirty="0">
                  <a:solidFill>
                    <a:srgbClr val="FFFFFF"/>
                  </a:solidFill>
                  <a:latin typeface="Arial"/>
                  <a:ea typeface="Arial"/>
                </a:rPr>
                <a:t>Programowanie i obsługa sterowników PLC na przykładzie sterownika AXC F 2152</a:t>
              </a:r>
              <a:endParaRPr lang="pl-PL" sz="1500" b="0" strike="noStrike" spc="-1" noProof="0" dirty="0">
                <a:solidFill>
                  <a:srgbClr val="000000"/>
                </a:solidFill>
                <a:latin typeface="Arial"/>
              </a:endParaRPr>
            </a:p>
          </p:txBody>
        </p:sp>
      </p:grpSp>
      <p:sp>
        <p:nvSpPr>
          <p:cNvPr id="50" name="Google Shape;93;p1"/>
          <p:cNvSpPr/>
          <p:nvPr/>
        </p:nvSpPr>
        <p:spPr>
          <a:xfrm>
            <a:off x="347216" y="310209"/>
            <a:ext cx="6937200" cy="45860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40000"/>
              </a:lnSpc>
              <a:tabLst>
                <a:tab pos="0" algn="l"/>
              </a:tabLst>
            </a:pPr>
            <a:r>
              <a:rPr lang="pl-PL" sz="3600" b="1" strike="noStrike" spc="-1" noProof="0" dirty="0">
                <a:solidFill>
                  <a:srgbClr val="FF9F0D"/>
                </a:solidFill>
                <a:latin typeface="Exo"/>
                <a:ea typeface="Exo"/>
              </a:rPr>
              <a:t>Automatyka przemysłowa,</a:t>
            </a:r>
            <a:endParaRPr lang="pl-PL" sz="3600" b="0" strike="noStrike" spc="-1" noProof="0" dirty="0">
              <a:solidFill>
                <a:srgbClr val="000000"/>
              </a:solidFill>
              <a:latin typeface="Arial"/>
            </a:endParaRPr>
          </a:p>
          <a:p>
            <a:pPr algn="ctr">
              <a:lnSpc>
                <a:spcPct val="140000"/>
              </a:lnSpc>
              <a:tabLst>
                <a:tab pos="0" algn="l"/>
              </a:tabLst>
            </a:pPr>
            <a:r>
              <a:rPr lang="pl-PL" sz="3600" b="1" strike="noStrike" spc="-1" noProof="0" dirty="0">
                <a:solidFill>
                  <a:srgbClr val="FF9F0D"/>
                </a:solidFill>
                <a:latin typeface="Exo"/>
                <a:ea typeface="Exo"/>
              </a:rPr>
              <a:t>nauka programowania i obsługi</a:t>
            </a:r>
            <a:endParaRPr lang="pl-PL" sz="3600" b="0" strike="noStrike" spc="-1" noProof="0" dirty="0">
              <a:solidFill>
                <a:srgbClr val="000000"/>
              </a:solidFill>
              <a:latin typeface="Arial"/>
            </a:endParaRPr>
          </a:p>
          <a:p>
            <a:pPr algn="ctr">
              <a:lnSpc>
                <a:spcPct val="140000"/>
              </a:lnSpc>
              <a:tabLst>
                <a:tab pos="0" algn="l"/>
              </a:tabLst>
            </a:pPr>
            <a:r>
              <a:rPr lang="pl-PL" sz="3600" b="1" strike="noStrike" spc="-1" noProof="0" dirty="0">
                <a:solidFill>
                  <a:srgbClr val="FF9F0D"/>
                </a:solidFill>
                <a:latin typeface="Exo"/>
                <a:ea typeface="Exo"/>
              </a:rPr>
              <a:t>sterowników</a:t>
            </a:r>
            <a:endParaRPr lang="pl-PL" sz="3600" b="0" strike="noStrike" spc="-1" noProof="0" dirty="0">
              <a:solidFill>
                <a:srgbClr val="000000"/>
              </a:solidFill>
              <a:latin typeface="Arial"/>
            </a:endParaRPr>
          </a:p>
          <a:p>
            <a:pPr algn="ctr">
              <a:lnSpc>
                <a:spcPct val="140000"/>
              </a:lnSpc>
              <a:tabLst>
                <a:tab pos="0" algn="l"/>
              </a:tabLst>
            </a:pPr>
            <a:endParaRPr lang="pl-PL" sz="7100" b="0" strike="noStrike" spc="-1" noProof="0" dirty="0">
              <a:solidFill>
                <a:srgbClr val="000000"/>
              </a:solidFill>
              <a:latin typeface="Arial"/>
            </a:endParaRPr>
          </a:p>
        </p:txBody>
      </p:sp>
      <p:sp>
        <p:nvSpPr>
          <p:cNvPr id="51" name="PlaceHolder 1"/>
          <p:cNvSpPr>
            <a:spLocks noGrp="1"/>
          </p:cNvSpPr>
          <p:nvPr>
            <p:ph type="sldNum" idx="4"/>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E6CA7A2D-7B38-494D-8378-34077FB4122C}" type="slidenum">
              <a:rPr lang="pl-PL" sz="1200" b="0" strike="noStrike" spc="-1" noProof="0" smtClean="0">
                <a:solidFill>
                  <a:srgbClr val="888888"/>
                </a:solidFill>
                <a:latin typeface="Calibri"/>
                <a:ea typeface="Calibri"/>
              </a:rPr>
              <a:t>1</a:t>
            </a:fld>
            <a:endParaRPr lang="pl-PL" sz="1200" b="0" strike="noStrike" spc="-1" noProof="0" dirty="0">
              <a:solidFill>
                <a:srgbClr val="000000"/>
              </a:solidFill>
              <a:latin typeface="Times New Roman"/>
            </a:endParaRPr>
          </a:p>
        </p:txBody>
      </p:sp>
      <p:pic>
        <p:nvPicPr>
          <p:cNvPr id="2" name="Obraz 1">
            <a:extLst>
              <a:ext uri="{FF2B5EF4-FFF2-40B4-BE49-F238E27FC236}">
                <a16:creationId xmlns:a16="http://schemas.microsoft.com/office/drawing/2014/main" id="{72FA90E7-ADCC-9E78-9DA8-C5CEE6199145}"/>
              </a:ext>
            </a:extLst>
          </p:cNvPr>
          <p:cNvPicPr>
            <a:picLocks noChangeAspect="1"/>
          </p:cNvPicPr>
          <p:nvPr/>
        </p:nvPicPr>
        <p:blipFill>
          <a:blip r:embed="rId5"/>
          <a:stretch>
            <a:fillRect/>
          </a:stretch>
        </p:blipFill>
        <p:spPr>
          <a:xfrm>
            <a:off x="-198854" y="9104677"/>
            <a:ext cx="7954208" cy="1588723"/>
          </a:xfrm>
          <a:prstGeom prst="rect">
            <a:avLst/>
          </a:prstGeom>
        </p:spPr>
      </p:pic>
      <p:sp>
        <p:nvSpPr>
          <p:cNvPr id="3" name="pole tekstowe 2">
            <a:extLst>
              <a:ext uri="{FF2B5EF4-FFF2-40B4-BE49-F238E27FC236}">
                <a16:creationId xmlns:a16="http://schemas.microsoft.com/office/drawing/2014/main" id="{A7A18DAA-B8E8-94BB-D2A4-2B9DAF312294}"/>
              </a:ext>
            </a:extLst>
          </p:cNvPr>
          <p:cNvSpPr txBox="1"/>
          <p:nvPr/>
        </p:nvSpPr>
        <p:spPr>
          <a:xfrm>
            <a:off x="153457" y="10133863"/>
            <a:ext cx="7249585" cy="507831"/>
          </a:xfrm>
          <a:prstGeom prst="rect">
            <a:avLst/>
          </a:prstGeom>
          <a:noFill/>
        </p:spPr>
        <p:txBody>
          <a:bodyPr wrap="square">
            <a:spAutoFit/>
          </a:bodyPr>
          <a:lstStyle/>
          <a:p>
            <a:pPr algn="ctr">
              <a:buNone/>
            </a:pPr>
            <a:r>
              <a:rPr lang="pl-PL" sz="900" dirty="0">
                <a:effectLst/>
                <a:latin typeface="Tahoma" panose="020B0604030504040204" pitchFamily="34" charset="0"/>
                <a:ea typeface="Times New Roman" panose="02020603050405020304" pitchFamily="18" charset="0"/>
              </a:rPr>
              <a:t>Projekt pn. „Utworzenie i funkcjonowanie Branżowego Centrum Umiejętności w branży elektroenergetycznej” w ramach Krajowego Planu Odbudowy i Zwiększania Odporności, w Komponencie A „Odporność i konkurencyjność gospodarki”, jako inwestycja A3.1.1 „Wsparcie rozwoju nowoczesnego kształcenia zawodowego, szkolnictwa wyższego oraz uczenia się przez całe życie”</a:t>
            </a:r>
            <a:endParaRPr lang="pl-PL" sz="1200" dirty="0">
              <a:effectLst/>
              <a:latin typeface="Times New Roman" panose="02020603050405020304" pitchFamily="18" charset="0"/>
              <a:ea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Google Shape;266;p10"/>
          <p:cNvSpPr/>
          <p:nvPr/>
        </p:nvSpPr>
        <p:spPr>
          <a:xfrm>
            <a:off x="479160" y="1168200"/>
            <a:ext cx="648972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000000"/>
                </a:solidFill>
                <a:latin typeface="Open Sans"/>
                <a:ea typeface="Open Sans"/>
              </a:rPr>
              <a:t>Dodanie sterownika </a:t>
            </a:r>
            <a:endParaRPr lang="pl-PL" sz="1400" b="0" strike="noStrike" spc="-1" noProof="0" dirty="0">
              <a:solidFill>
                <a:srgbClr val="000000"/>
              </a:solidFill>
              <a:latin typeface="Arial"/>
            </a:endParaRPr>
          </a:p>
        </p:txBody>
      </p:sp>
      <p:sp>
        <p:nvSpPr>
          <p:cNvPr id="186" name="Google Shape;267;p10"/>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187" name="Google Shape;268;p10"/>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88" name="Google Shape;269;p10"/>
          <p:cNvSpPr/>
          <p:nvPr/>
        </p:nvSpPr>
        <p:spPr>
          <a:xfrm>
            <a:off x="472392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FFFFFF"/>
                </a:solidFill>
                <a:latin typeface="Open Sans Light"/>
                <a:ea typeface="Open Sans Light"/>
              </a:rPr>
              <a:t>PROGRAMOWANIE PLC |</a:t>
            </a:r>
            <a:endParaRPr lang="pl-PL" sz="1110" b="0" strike="noStrike" spc="-1" noProof="0" dirty="0">
              <a:solidFill>
                <a:srgbClr val="000000"/>
              </a:solidFill>
              <a:latin typeface="Arial"/>
            </a:endParaRPr>
          </a:p>
        </p:txBody>
      </p:sp>
      <p:sp>
        <p:nvSpPr>
          <p:cNvPr id="189" name="Google Shape;270;p10"/>
          <p:cNvSpPr/>
          <p:nvPr/>
        </p:nvSpPr>
        <p:spPr>
          <a:xfrm>
            <a:off x="5122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11</a:t>
            </a:r>
            <a:endParaRPr lang="pl-PL" sz="1110" b="0" strike="noStrike" spc="-1" noProof="0" dirty="0">
              <a:solidFill>
                <a:srgbClr val="000000"/>
              </a:solidFill>
              <a:latin typeface="Arial"/>
            </a:endParaRPr>
          </a:p>
        </p:txBody>
      </p:sp>
      <p:sp>
        <p:nvSpPr>
          <p:cNvPr id="190" name="Google Shape;271;p10"/>
          <p:cNvSpPr/>
          <p:nvPr/>
        </p:nvSpPr>
        <p:spPr>
          <a:xfrm>
            <a:off x="512280" y="243720"/>
            <a:ext cx="4725720" cy="5929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Wprowadzenie do oprogramowania PLCnext Engineer</a:t>
            </a:r>
            <a:endParaRPr lang="pl-PL" sz="1400" b="0" strike="noStrike" spc="-1" noProof="0" dirty="0">
              <a:solidFill>
                <a:srgbClr val="000000"/>
              </a:solidFill>
              <a:latin typeface="Arial"/>
            </a:endParaRPr>
          </a:p>
          <a:p>
            <a:pPr>
              <a:lnSpc>
                <a:spcPct val="139000"/>
              </a:lnSpc>
              <a:tabLst>
                <a:tab pos="0" algn="l"/>
              </a:tabLst>
            </a:pPr>
            <a:endParaRPr lang="pl-PL" sz="1400" b="0" strike="noStrike" spc="-1" noProof="0" dirty="0">
              <a:solidFill>
                <a:srgbClr val="000000"/>
              </a:solidFill>
              <a:latin typeface="Arial"/>
            </a:endParaRPr>
          </a:p>
        </p:txBody>
      </p:sp>
      <p:pic>
        <p:nvPicPr>
          <p:cNvPr id="191" name="Google Shape;272;p10"/>
          <p:cNvPicPr/>
          <p:nvPr/>
        </p:nvPicPr>
        <p:blipFill>
          <a:blip r:embed="rId4"/>
          <a:stretch/>
        </p:blipFill>
        <p:spPr>
          <a:xfrm>
            <a:off x="771480" y="1475640"/>
            <a:ext cx="5657400" cy="2381040"/>
          </a:xfrm>
          <a:prstGeom prst="rect">
            <a:avLst/>
          </a:prstGeom>
          <a:ln w="0">
            <a:noFill/>
          </a:ln>
        </p:spPr>
      </p:pic>
      <p:pic>
        <p:nvPicPr>
          <p:cNvPr id="192" name="Google Shape;273;p10"/>
          <p:cNvPicPr/>
          <p:nvPr/>
        </p:nvPicPr>
        <p:blipFill>
          <a:blip r:embed="rId5"/>
          <a:stretch/>
        </p:blipFill>
        <p:spPr>
          <a:xfrm>
            <a:off x="1999080" y="4483800"/>
            <a:ext cx="3552480" cy="2371320"/>
          </a:xfrm>
          <a:prstGeom prst="rect">
            <a:avLst/>
          </a:prstGeom>
          <a:ln w="0">
            <a:noFill/>
          </a:ln>
        </p:spPr>
      </p:pic>
      <p:pic>
        <p:nvPicPr>
          <p:cNvPr id="193" name="Google Shape;274;p10"/>
          <p:cNvPicPr/>
          <p:nvPr/>
        </p:nvPicPr>
        <p:blipFill>
          <a:blip r:embed="rId6"/>
          <a:stretch/>
        </p:blipFill>
        <p:spPr>
          <a:xfrm>
            <a:off x="1685880" y="7173000"/>
            <a:ext cx="4076280" cy="3409560"/>
          </a:xfrm>
          <a:prstGeom prst="rect">
            <a:avLst/>
          </a:prstGeom>
          <a:ln w="0">
            <a:noFill/>
          </a:ln>
        </p:spPr>
      </p:pic>
      <p:sp>
        <p:nvSpPr>
          <p:cNvPr id="194" name="Google Shape;275;p10"/>
          <p:cNvSpPr/>
          <p:nvPr/>
        </p:nvSpPr>
        <p:spPr>
          <a:xfrm>
            <a:off x="771480" y="4021920"/>
            <a:ext cx="6130800" cy="246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000" b="0" strike="noStrike" spc="-1" noProof="0" dirty="0">
                <a:solidFill>
                  <a:srgbClr val="222222"/>
                </a:solidFill>
                <a:latin typeface="Open Sans Light"/>
                <a:ea typeface="Open Sans Light"/>
              </a:rPr>
              <a:t>Ab</a:t>
            </a:r>
            <a:r>
              <a:rPr lang="pl-PL" sz="1000" b="0" strike="noStrike" spc="-1" noProof="0" dirty="0">
                <a:solidFill>
                  <a:srgbClr val="000000"/>
                </a:solidFill>
                <a:latin typeface="Open Sans Light"/>
                <a:ea typeface="Open Sans Light"/>
              </a:rPr>
              <a:t>y dodać sterownik należy przeciągnąć go z Components do Folderu projects w PLANT</a:t>
            </a:r>
            <a:endParaRPr lang="pl-PL" sz="1000" b="0" strike="noStrike" spc="-1" noProof="0" dirty="0">
              <a:solidFill>
                <a:srgbClr val="000000"/>
              </a:solidFill>
              <a:latin typeface="Arial"/>
            </a:endParaRPr>
          </a:p>
        </p:txBody>
      </p:sp>
      <p:sp>
        <p:nvSpPr>
          <p:cNvPr id="195" name="Google Shape;276;p10"/>
          <p:cNvSpPr/>
          <p:nvPr/>
        </p:nvSpPr>
        <p:spPr>
          <a:xfrm>
            <a:off x="771480" y="6937200"/>
            <a:ext cx="6130800" cy="246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000" b="0" strike="noStrike" spc="-1" noProof="0" dirty="0">
                <a:solidFill>
                  <a:srgbClr val="222222"/>
                </a:solidFill>
                <a:latin typeface="Open Sans Light"/>
                <a:ea typeface="Open Sans Light"/>
              </a:rPr>
              <a:t>Następnie odczytujemy fizycznie podłączone do sterownika moduły za pomocą Axioline F</a:t>
            </a:r>
            <a:endParaRPr lang="pl-PL" sz="1000" b="0" strike="noStrike" spc="-1" noProof="0" dirty="0">
              <a:solidFill>
                <a:srgbClr val="000000"/>
              </a:solidFill>
              <a:latin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Google Shape;281;p11"/>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197" name="Google Shape;282;p11"/>
          <p:cNvSpPr/>
          <p:nvPr/>
        </p:nvSpPr>
        <p:spPr>
          <a:xfrm>
            <a:off x="51228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4" y="0"/>
                </a:lnTo>
                <a:lnTo>
                  <a:pt x="2580974"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98" name="Google Shape;283;p11"/>
          <p:cNvSpPr/>
          <p:nvPr/>
        </p:nvSpPr>
        <p:spPr>
          <a:xfrm>
            <a:off x="76860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FFFFFF"/>
                </a:solidFill>
                <a:latin typeface="Open Sans Light"/>
                <a:ea typeface="Open Sans Light"/>
              </a:rPr>
              <a:t>PROGRAMOWANIE PLC</a:t>
            </a:r>
            <a:endParaRPr lang="pl-PL" sz="1110" b="0" strike="noStrike" spc="-1" noProof="0" dirty="0">
              <a:solidFill>
                <a:srgbClr val="000000"/>
              </a:solidFill>
              <a:latin typeface="Arial"/>
            </a:endParaRPr>
          </a:p>
        </p:txBody>
      </p:sp>
      <p:sp>
        <p:nvSpPr>
          <p:cNvPr id="199" name="Google Shape;284;p11"/>
          <p:cNvSpPr/>
          <p:nvPr/>
        </p:nvSpPr>
        <p:spPr>
          <a:xfrm>
            <a:off x="49798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364D62"/>
                </a:solidFill>
                <a:latin typeface="Open Sans Light"/>
                <a:ea typeface="Open Sans Light"/>
              </a:rPr>
              <a:t>STRONA| 12</a:t>
            </a:r>
            <a:endParaRPr lang="pl-PL" sz="1110" b="0" strike="noStrike" spc="-1" noProof="0" dirty="0">
              <a:solidFill>
                <a:srgbClr val="000000"/>
              </a:solidFill>
              <a:latin typeface="Arial"/>
            </a:endParaRPr>
          </a:p>
        </p:txBody>
      </p:sp>
      <p:sp>
        <p:nvSpPr>
          <p:cNvPr id="200" name="Google Shape;285;p11"/>
          <p:cNvSpPr/>
          <p:nvPr/>
        </p:nvSpPr>
        <p:spPr>
          <a:xfrm>
            <a:off x="512280" y="243720"/>
            <a:ext cx="4725720" cy="5929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Wprowadzenie do oprogramowania PLCnext Engineer</a:t>
            </a:r>
            <a:endParaRPr lang="pl-PL" sz="1400" b="0" strike="noStrike" spc="-1" noProof="0" dirty="0">
              <a:solidFill>
                <a:srgbClr val="000000"/>
              </a:solidFill>
              <a:latin typeface="Arial"/>
            </a:endParaRPr>
          </a:p>
          <a:p>
            <a:pPr>
              <a:lnSpc>
                <a:spcPct val="139000"/>
              </a:lnSpc>
              <a:tabLst>
                <a:tab pos="0" algn="l"/>
              </a:tabLst>
            </a:pPr>
            <a:endParaRPr lang="pl-PL" sz="1400" b="0" strike="noStrike" spc="-1" noProof="0" dirty="0">
              <a:solidFill>
                <a:srgbClr val="000000"/>
              </a:solidFill>
              <a:latin typeface="Arial"/>
            </a:endParaRPr>
          </a:p>
        </p:txBody>
      </p:sp>
      <p:sp>
        <p:nvSpPr>
          <p:cNvPr id="201" name="Google Shape;286;p11"/>
          <p:cNvSpPr/>
          <p:nvPr/>
        </p:nvSpPr>
        <p:spPr>
          <a:xfrm>
            <a:off x="514440" y="176616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Light"/>
                <a:ea typeface="Open Sans Light"/>
              </a:rPr>
              <a:t>Interfejs programu PLCnext Engineer</a:t>
            </a:r>
            <a:endParaRPr lang="pl-PL" sz="1400" b="0" strike="noStrike" spc="-1" noProof="0" dirty="0">
              <a:solidFill>
                <a:srgbClr val="000000"/>
              </a:solidFill>
              <a:latin typeface="Arial"/>
            </a:endParaRPr>
          </a:p>
        </p:txBody>
      </p:sp>
      <p:grpSp>
        <p:nvGrpSpPr>
          <p:cNvPr id="202" name="Google Shape;287;p11"/>
          <p:cNvGrpSpPr/>
          <p:nvPr/>
        </p:nvGrpSpPr>
        <p:grpSpPr>
          <a:xfrm>
            <a:off x="488520" y="1095840"/>
            <a:ext cx="6603480" cy="428760"/>
            <a:chOff x="488520" y="1095840"/>
            <a:chExt cx="6603480" cy="428760"/>
          </a:xfrm>
        </p:grpSpPr>
        <p:grpSp>
          <p:nvGrpSpPr>
            <p:cNvPr id="203" name="Google Shape;288;p11"/>
            <p:cNvGrpSpPr/>
            <p:nvPr/>
          </p:nvGrpSpPr>
          <p:grpSpPr>
            <a:xfrm>
              <a:off x="596880" y="1095840"/>
              <a:ext cx="6495120" cy="428760"/>
              <a:chOff x="596880" y="1095840"/>
              <a:chExt cx="6495120" cy="428760"/>
            </a:xfrm>
          </p:grpSpPr>
          <p:sp>
            <p:nvSpPr>
              <p:cNvPr id="204" name="Google Shape;289;p11"/>
              <p:cNvSpPr/>
              <p:nvPr/>
            </p:nvSpPr>
            <p:spPr>
              <a:xfrm>
                <a:off x="596880" y="1095840"/>
                <a:ext cx="70920" cy="70920"/>
              </a:xfrm>
              <a:custGeom>
                <a:avLst/>
                <a:gdLst>
                  <a:gd name="textAreaLeft" fmla="*/ 0 w 70920"/>
                  <a:gd name="textAreaRight" fmla="*/ 71280 w 70920"/>
                  <a:gd name="textAreaTop" fmla="*/ 0 h 70920"/>
                  <a:gd name="textAreaBottom" fmla="*/ 71280 h 70920"/>
                </a:gdLst>
                <a:ahLst/>
                <a:cxnLst/>
                <a:rect l="textAreaLeft" t="textAreaTop" r="textAreaRight" b="textAreaBottom"/>
                <a:pathLst>
                  <a:path w="450850" h="450850">
                    <a:moveTo>
                      <a:pt x="450850" y="450850"/>
                    </a:moveTo>
                    <a:lnTo>
                      <a:pt x="0" y="450850"/>
                    </a:lnTo>
                    <a:lnTo>
                      <a:pt x="450850" y="0"/>
                    </a:lnTo>
                    <a:close/>
                  </a:path>
                </a:pathLst>
              </a:custGeom>
              <a:solidFill>
                <a:srgbClr val="C8D0D8"/>
              </a:solidFill>
              <a:ln w="0">
                <a:noFill/>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pl-PL" sz="1800" b="0" strike="noStrike" spc="-1" noProof="0" dirty="0">
                  <a:solidFill>
                    <a:srgbClr val="000000"/>
                  </a:solidFill>
                  <a:latin typeface="Arial"/>
                </a:endParaRPr>
              </a:p>
            </p:txBody>
          </p:sp>
          <p:sp>
            <p:nvSpPr>
              <p:cNvPr id="205" name="Google Shape;290;p11"/>
              <p:cNvSpPr/>
              <p:nvPr/>
            </p:nvSpPr>
            <p:spPr>
              <a:xfrm>
                <a:off x="596880" y="1167120"/>
                <a:ext cx="6495120" cy="357480"/>
              </a:xfrm>
              <a:custGeom>
                <a:avLst/>
                <a:gdLst>
                  <a:gd name="textAreaLeft" fmla="*/ 0 w 6495120"/>
                  <a:gd name="textAreaRight" fmla="*/ 6495480 w 6495120"/>
                  <a:gd name="textAreaTop" fmla="*/ 0 h 357480"/>
                  <a:gd name="textAreaBottom" fmla="*/ 357840 h 357480"/>
                </a:gdLst>
                <a:ahLst/>
                <a:cxnLst/>
                <a:rect l="textAreaLeft" t="textAreaTop" r="textAreaRight" b="textAreaBottom"/>
                <a:pathLst>
                  <a:path w="41183895" h="2269490">
                    <a:moveTo>
                      <a:pt x="40594617" y="0"/>
                    </a:moveTo>
                    <a:lnTo>
                      <a:pt x="0" y="0"/>
                    </a:lnTo>
                    <a:lnTo>
                      <a:pt x="0" y="2269490"/>
                    </a:lnTo>
                    <a:lnTo>
                      <a:pt x="40594617" y="2269490"/>
                    </a:lnTo>
                    <a:lnTo>
                      <a:pt x="40594617" y="2268220"/>
                    </a:lnTo>
                    <a:lnTo>
                      <a:pt x="41183895" y="1134110"/>
                    </a:lnTo>
                    <a:close/>
                  </a:path>
                </a:pathLst>
              </a:custGeom>
              <a:solidFill>
                <a:srgbClr val="FF9F0D"/>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206" name="Google Shape;291;p11"/>
            <p:cNvSpPr/>
            <p:nvPr/>
          </p:nvSpPr>
          <p:spPr>
            <a:xfrm>
              <a:off x="488520" y="1210320"/>
              <a:ext cx="6530760" cy="307007"/>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1" strike="noStrike" spc="-1" noProof="0" dirty="0">
                  <a:solidFill>
                    <a:srgbClr val="FFFFFF"/>
                  </a:solidFill>
                  <a:latin typeface="Open Sans"/>
                  <a:ea typeface="Open Sans"/>
                </a:rPr>
                <a:t>Poszczególne elementy programu</a:t>
              </a:r>
              <a:endParaRPr lang="pl-PL" sz="1400" b="0" strike="noStrike" spc="-1" noProof="0" dirty="0">
                <a:solidFill>
                  <a:srgbClr val="000000"/>
                </a:solidFill>
                <a:latin typeface="Arial"/>
              </a:endParaRPr>
            </a:p>
          </p:txBody>
        </p:sp>
      </p:grpSp>
      <p:sp>
        <p:nvSpPr>
          <p:cNvPr id="207" name="PlaceHolder 1"/>
          <p:cNvSpPr>
            <a:spLocks noGrp="1"/>
          </p:cNvSpPr>
          <p:nvPr>
            <p:ph type="sldNum" idx="13"/>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1FB3BC4D-F4BF-44E3-9089-3931A2EC07C9}" type="slidenum">
              <a:rPr lang="pl-PL" sz="1200" b="0" strike="noStrike" spc="-1" noProof="0" smtClean="0">
                <a:solidFill>
                  <a:srgbClr val="888888"/>
                </a:solidFill>
                <a:latin typeface="Calibri"/>
                <a:ea typeface="Calibri"/>
              </a:rPr>
              <a:t>11</a:t>
            </a:fld>
            <a:endParaRPr lang="pl-PL" sz="1200" b="0" strike="noStrike" spc="-1" noProof="0" dirty="0">
              <a:solidFill>
                <a:srgbClr val="000000"/>
              </a:solidFill>
              <a:latin typeface="Times New Roman"/>
            </a:endParaRPr>
          </a:p>
        </p:txBody>
      </p:sp>
      <p:pic>
        <p:nvPicPr>
          <p:cNvPr id="208" name="Google Shape;293;p11"/>
          <p:cNvPicPr/>
          <p:nvPr/>
        </p:nvPicPr>
        <p:blipFill>
          <a:blip r:embed="rId4"/>
          <a:srcRect r="62869"/>
          <a:stretch/>
        </p:blipFill>
        <p:spPr>
          <a:xfrm>
            <a:off x="417240" y="2144160"/>
            <a:ext cx="6753600" cy="770400"/>
          </a:xfrm>
          <a:prstGeom prst="rect">
            <a:avLst/>
          </a:prstGeom>
          <a:ln w="0">
            <a:noFill/>
          </a:ln>
        </p:spPr>
      </p:pic>
      <p:pic>
        <p:nvPicPr>
          <p:cNvPr id="209" name="Google Shape;294;p11"/>
          <p:cNvPicPr/>
          <p:nvPr/>
        </p:nvPicPr>
        <p:blipFill>
          <a:blip r:embed="rId5"/>
          <a:stretch/>
        </p:blipFill>
        <p:spPr>
          <a:xfrm>
            <a:off x="1019880" y="2979000"/>
            <a:ext cx="3549240" cy="2575080"/>
          </a:xfrm>
          <a:prstGeom prst="rect">
            <a:avLst/>
          </a:prstGeom>
          <a:ln w="0">
            <a:noFill/>
          </a:ln>
        </p:spPr>
      </p:pic>
      <p:pic>
        <p:nvPicPr>
          <p:cNvPr id="210" name="Google Shape;295;p11"/>
          <p:cNvPicPr/>
          <p:nvPr/>
        </p:nvPicPr>
        <p:blipFill>
          <a:blip r:embed="rId6"/>
          <a:stretch/>
        </p:blipFill>
        <p:spPr>
          <a:xfrm>
            <a:off x="5238360" y="3025080"/>
            <a:ext cx="2133360" cy="4070160"/>
          </a:xfrm>
          <a:prstGeom prst="rect">
            <a:avLst/>
          </a:prstGeom>
          <a:ln w="0">
            <a:noFill/>
          </a:ln>
        </p:spPr>
      </p:pic>
      <p:pic>
        <p:nvPicPr>
          <p:cNvPr id="211" name="Google Shape;296;p11"/>
          <p:cNvPicPr/>
          <p:nvPr/>
        </p:nvPicPr>
        <p:blipFill>
          <a:blip r:embed="rId7"/>
          <a:stretch/>
        </p:blipFill>
        <p:spPr>
          <a:xfrm>
            <a:off x="1665720" y="7616520"/>
            <a:ext cx="4887000" cy="2959920"/>
          </a:xfrm>
          <a:prstGeom prst="rect">
            <a:avLst/>
          </a:prstGeom>
          <a:ln w="0">
            <a:noFill/>
          </a:ln>
        </p:spPr>
      </p:pic>
      <p:pic>
        <p:nvPicPr>
          <p:cNvPr id="212" name="Google Shape;297;p11"/>
          <p:cNvPicPr/>
          <p:nvPr/>
        </p:nvPicPr>
        <p:blipFill>
          <a:blip r:embed="rId8"/>
          <a:stretch/>
        </p:blipFill>
        <p:spPr>
          <a:xfrm>
            <a:off x="230400" y="6039720"/>
            <a:ext cx="4887000" cy="1376280"/>
          </a:xfrm>
          <a:prstGeom prst="rect">
            <a:avLst/>
          </a:prstGeom>
          <a:ln w="0">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Google Shape;302;p12"/>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214" name="Google Shape;303;p12"/>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215" name="Google Shape;304;p12"/>
          <p:cNvSpPr/>
          <p:nvPr/>
        </p:nvSpPr>
        <p:spPr>
          <a:xfrm>
            <a:off x="472392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FFFFFF"/>
                </a:solidFill>
                <a:latin typeface="Open Sans Light"/>
                <a:ea typeface="Open Sans Light"/>
              </a:rPr>
              <a:t>PROGRAMOWANIE PLC |</a:t>
            </a:r>
            <a:endParaRPr lang="pl-PL" sz="1110" b="0" strike="noStrike" spc="-1" noProof="0" dirty="0">
              <a:solidFill>
                <a:srgbClr val="000000"/>
              </a:solidFill>
              <a:latin typeface="Arial"/>
            </a:endParaRPr>
          </a:p>
        </p:txBody>
      </p:sp>
      <p:sp>
        <p:nvSpPr>
          <p:cNvPr id="216" name="Google Shape;305;p12"/>
          <p:cNvSpPr/>
          <p:nvPr/>
        </p:nvSpPr>
        <p:spPr>
          <a:xfrm>
            <a:off x="5122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13</a:t>
            </a:r>
            <a:endParaRPr lang="pl-PL" sz="1110" b="0" strike="noStrike" spc="-1" noProof="0" dirty="0">
              <a:solidFill>
                <a:srgbClr val="000000"/>
              </a:solidFill>
              <a:latin typeface="Arial"/>
            </a:endParaRPr>
          </a:p>
        </p:txBody>
      </p:sp>
      <p:sp>
        <p:nvSpPr>
          <p:cNvPr id="217" name="Google Shape;306;p12"/>
          <p:cNvSpPr/>
          <p:nvPr/>
        </p:nvSpPr>
        <p:spPr>
          <a:xfrm>
            <a:off x="512280" y="243720"/>
            <a:ext cx="4725720" cy="5929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Wprowadzenie do oprogramowania PLCnext Engineer</a:t>
            </a:r>
            <a:endParaRPr lang="pl-PL" sz="1400" b="0" strike="noStrike" spc="-1" noProof="0" dirty="0">
              <a:solidFill>
                <a:srgbClr val="000000"/>
              </a:solidFill>
              <a:latin typeface="Arial"/>
            </a:endParaRPr>
          </a:p>
          <a:p>
            <a:pPr>
              <a:lnSpc>
                <a:spcPct val="139000"/>
              </a:lnSpc>
              <a:tabLst>
                <a:tab pos="0" algn="l"/>
              </a:tabLst>
            </a:pPr>
            <a:endParaRPr lang="pl-PL" sz="1400" b="0" strike="noStrike" spc="-1" noProof="0" dirty="0">
              <a:solidFill>
                <a:srgbClr val="000000"/>
              </a:solidFill>
              <a:latin typeface="Arial"/>
            </a:endParaRPr>
          </a:p>
        </p:txBody>
      </p:sp>
      <p:sp>
        <p:nvSpPr>
          <p:cNvPr id="218" name="Google Shape;307;p12"/>
          <p:cNvSpPr/>
          <p:nvPr/>
        </p:nvSpPr>
        <p:spPr>
          <a:xfrm>
            <a:off x="512280" y="1321920"/>
            <a:ext cx="6451560" cy="1481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000" b="0" strike="noStrike" spc="-1" noProof="0" dirty="0">
                <a:solidFill>
                  <a:srgbClr val="222222"/>
                </a:solidFill>
                <a:latin typeface="Open Sans Light"/>
                <a:ea typeface="Open Sans Light"/>
              </a:rPr>
              <a:t>Tworzenie zmiennej przypisanej do wejść/wyjść modułów IO</a:t>
            </a:r>
            <a:endParaRPr lang="pl-PL" sz="1000" b="0" strike="noStrike" spc="-1" noProof="0" dirty="0">
              <a:solidFill>
                <a:srgbClr val="000000"/>
              </a:solidFill>
              <a:latin typeface="Arial"/>
            </a:endParaRPr>
          </a:p>
          <a:p>
            <a:pPr marL="457200" indent="-291960">
              <a:lnSpc>
                <a:spcPct val="162000"/>
              </a:lnSpc>
              <a:buClr>
                <a:srgbClr val="222222"/>
              </a:buClr>
              <a:buFont typeface="Open Sans Light"/>
              <a:buChar char="●"/>
              <a:tabLst>
                <a:tab pos="0" algn="l"/>
              </a:tabLst>
            </a:pPr>
            <a:r>
              <a:rPr lang="pl-PL" sz="1000" b="0" strike="noStrike" spc="-1" noProof="0" dirty="0">
                <a:solidFill>
                  <a:srgbClr val="222222"/>
                </a:solidFill>
                <a:latin typeface="Open Sans Light"/>
                <a:ea typeface="Open Sans Light"/>
              </a:rPr>
              <a:t>Wybrać dany moduł</a:t>
            </a:r>
            <a:endParaRPr lang="pl-PL" sz="1000" b="0" strike="noStrike" spc="-1" noProof="0" dirty="0">
              <a:solidFill>
                <a:srgbClr val="000000"/>
              </a:solidFill>
              <a:latin typeface="Arial"/>
            </a:endParaRPr>
          </a:p>
          <a:p>
            <a:pPr marL="457200" indent="-291960">
              <a:lnSpc>
                <a:spcPct val="162000"/>
              </a:lnSpc>
              <a:buClr>
                <a:srgbClr val="222222"/>
              </a:buClr>
              <a:buFont typeface="Open Sans Light"/>
              <a:buChar char="●"/>
              <a:tabLst>
                <a:tab pos="0" algn="l"/>
              </a:tabLst>
            </a:pPr>
            <a:r>
              <a:rPr lang="pl-PL" sz="1000" b="0" strike="noStrike" spc="-1" noProof="0" dirty="0">
                <a:solidFill>
                  <a:srgbClr val="222222"/>
                </a:solidFill>
                <a:latin typeface="Open Sans Light"/>
                <a:ea typeface="Open Sans Light"/>
              </a:rPr>
              <a:t>Otworzyć zakładkę Data list</a:t>
            </a:r>
            <a:endParaRPr lang="pl-PL" sz="1000" b="0" strike="noStrike" spc="-1" noProof="0" dirty="0">
              <a:solidFill>
                <a:srgbClr val="000000"/>
              </a:solidFill>
              <a:latin typeface="Arial"/>
            </a:endParaRPr>
          </a:p>
          <a:p>
            <a:pPr marL="457200" indent="-291960">
              <a:lnSpc>
                <a:spcPct val="162000"/>
              </a:lnSpc>
              <a:buClr>
                <a:srgbClr val="222222"/>
              </a:buClr>
              <a:buFont typeface="Open Sans Light"/>
              <a:buChar char="●"/>
              <a:tabLst>
                <a:tab pos="0" algn="l"/>
              </a:tabLst>
            </a:pPr>
            <a:r>
              <a:rPr lang="pl-PL" sz="1000" b="0" strike="noStrike" spc="-1" noProof="0" dirty="0">
                <a:solidFill>
                  <a:srgbClr val="222222"/>
                </a:solidFill>
                <a:latin typeface="Open Sans Light"/>
                <a:ea typeface="Open Sans Light"/>
              </a:rPr>
              <a:t>Zaznaczyć wyjścia do obsługi</a:t>
            </a:r>
            <a:endParaRPr lang="pl-PL" sz="1000" b="0" strike="noStrike" spc="-1" noProof="0" dirty="0">
              <a:solidFill>
                <a:srgbClr val="000000"/>
              </a:solidFill>
              <a:latin typeface="Arial"/>
            </a:endParaRPr>
          </a:p>
          <a:p>
            <a:pPr marL="457200" indent="-291960">
              <a:lnSpc>
                <a:spcPct val="162000"/>
              </a:lnSpc>
              <a:buClr>
                <a:srgbClr val="222222"/>
              </a:buClr>
              <a:buFont typeface="Open Sans Light"/>
              <a:buChar char="●"/>
              <a:tabLst>
                <a:tab pos="0" algn="l"/>
              </a:tabLst>
            </a:pPr>
            <a:r>
              <a:rPr lang="pl-PL" sz="1000" b="0" strike="noStrike" spc="-1" noProof="0" dirty="0">
                <a:solidFill>
                  <a:srgbClr val="222222"/>
                </a:solidFill>
                <a:latin typeface="Open Sans Light"/>
                <a:ea typeface="Open Sans Light"/>
              </a:rPr>
              <a:t>Prawy przycisk myszy - add variable (PLC)</a:t>
            </a:r>
            <a:endParaRPr lang="pl-PL" sz="1000" b="0" strike="noStrike" spc="-1" noProof="0" dirty="0">
              <a:solidFill>
                <a:srgbClr val="000000"/>
              </a:solidFill>
              <a:latin typeface="Arial"/>
            </a:endParaRPr>
          </a:p>
          <a:p>
            <a:pPr marL="457200" indent="-291960">
              <a:lnSpc>
                <a:spcPct val="162000"/>
              </a:lnSpc>
              <a:buClr>
                <a:srgbClr val="222222"/>
              </a:buClr>
              <a:buFont typeface="Open Sans Light"/>
              <a:buChar char="●"/>
              <a:tabLst>
                <a:tab pos="0" algn="l"/>
              </a:tabLst>
            </a:pPr>
            <a:r>
              <a:rPr lang="pl-PL" sz="1000" b="0" strike="noStrike" spc="-1" noProof="0" dirty="0">
                <a:solidFill>
                  <a:srgbClr val="222222"/>
                </a:solidFill>
                <a:latin typeface="Open Sans Light"/>
                <a:ea typeface="Open Sans Light"/>
              </a:rPr>
              <a:t>Utworzyć nowe zmienne globalne przypisane do wejść/wyjść modułów IO</a:t>
            </a:r>
            <a:endParaRPr lang="pl-PL" sz="1000" b="0" strike="noStrike" spc="-1" noProof="0" dirty="0">
              <a:solidFill>
                <a:srgbClr val="000000"/>
              </a:solidFill>
              <a:latin typeface="Arial"/>
            </a:endParaRPr>
          </a:p>
        </p:txBody>
      </p:sp>
      <p:sp>
        <p:nvSpPr>
          <p:cNvPr id="219" name="Google Shape;308;p12"/>
          <p:cNvSpPr/>
          <p:nvPr/>
        </p:nvSpPr>
        <p:spPr>
          <a:xfrm>
            <a:off x="614160" y="103320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a:ea typeface="Open Sans"/>
              </a:rPr>
              <a:t>Zmienne w sterowniku</a:t>
            </a:r>
            <a:endParaRPr lang="pl-PL" sz="1400" b="0" strike="noStrike" spc="-1" noProof="0" dirty="0">
              <a:solidFill>
                <a:srgbClr val="000000"/>
              </a:solidFill>
              <a:latin typeface="Arial"/>
            </a:endParaRPr>
          </a:p>
        </p:txBody>
      </p:sp>
      <p:sp>
        <p:nvSpPr>
          <p:cNvPr id="220" name="PlaceHolder 1"/>
          <p:cNvSpPr>
            <a:spLocks noGrp="1"/>
          </p:cNvSpPr>
          <p:nvPr>
            <p:ph type="sldNum" idx="14"/>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A2694622-4FC5-4821-B114-5A6A15066293}" type="slidenum">
              <a:rPr lang="pl-PL" sz="1200" b="0" strike="noStrike" spc="-1" noProof="0" smtClean="0">
                <a:solidFill>
                  <a:srgbClr val="888888"/>
                </a:solidFill>
                <a:latin typeface="Calibri"/>
                <a:ea typeface="Calibri"/>
              </a:rPr>
              <a:t>12</a:t>
            </a:fld>
            <a:endParaRPr lang="pl-PL" sz="1200" b="0" strike="noStrike" spc="-1" noProof="0" dirty="0">
              <a:solidFill>
                <a:srgbClr val="000000"/>
              </a:solidFill>
              <a:latin typeface="Times New Roman"/>
            </a:endParaRPr>
          </a:p>
        </p:txBody>
      </p:sp>
      <p:pic>
        <p:nvPicPr>
          <p:cNvPr id="221" name="Google Shape;310;p12"/>
          <p:cNvPicPr/>
          <p:nvPr/>
        </p:nvPicPr>
        <p:blipFill>
          <a:blip r:embed="rId4"/>
          <a:stretch/>
        </p:blipFill>
        <p:spPr>
          <a:xfrm>
            <a:off x="614160" y="3692160"/>
            <a:ext cx="6248160" cy="4771080"/>
          </a:xfrm>
          <a:prstGeom prst="rect">
            <a:avLst/>
          </a:prstGeom>
          <a:ln w="0">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Google Shape;315;p13"/>
          <p:cNvSpPr/>
          <p:nvPr/>
        </p:nvSpPr>
        <p:spPr>
          <a:xfrm>
            <a:off x="561240" y="108036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Light"/>
                <a:ea typeface="Open Sans Light"/>
              </a:rPr>
              <a:t>Pierwszy program „Hello World” - adresowanie „bezpośrednie”</a:t>
            </a:r>
            <a:endParaRPr lang="pl-PL" sz="1400" b="0" strike="noStrike" spc="-1" noProof="0" dirty="0">
              <a:solidFill>
                <a:srgbClr val="000000"/>
              </a:solidFill>
              <a:latin typeface="Arial"/>
            </a:endParaRPr>
          </a:p>
        </p:txBody>
      </p:sp>
      <p:grpSp>
        <p:nvGrpSpPr>
          <p:cNvPr id="223" name="Google Shape;316;p13"/>
          <p:cNvGrpSpPr/>
          <p:nvPr/>
        </p:nvGrpSpPr>
        <p:grpSpPr>
          <a:xfrm>
            <a:off x="768600" y="2433960"/>
            <a:ext cx="6321960" cy="5646600"/>
            <a:chOff x="768600" y="2433960"/>
            <a:chExt cx="6321960" cy="5646600"/>
          </a:xfrm>
        </p:grpSpPr>
        <p:sp>
          <p:nvSpPr>
            <p:cNvPr id="224" name="Google Shape;317;p13"/>
            <p:cNvSpPr/>
            <p:nvPr/>
          </p:nvSpPr>
          <p:spPr>
            <a:xfrm>
              <a:off x="768600" y="2478240"/>
              <a:ext cx="3117240" cy="2778840"/>
            </a:xfrm>
            <a:custGeom>
              <a:avLst/>
              <a:gdLst>
                <a:gd name="textAreaLeft" fmla="*/ 0 w 3117240"/>
                <a:gd name="textAreaRight" fmla="*/ 3117600 w 3117240"/>
                <a:gd name="textAreaTop" fmla="*/ 0 h 2778840"/>
                <a:gd name="textAreaBottom" fmla="*/ 2779200 h 2778840"/>
              </a:gdLst>
              <a:ahLst/>
              <a:cxnLst/>
              <a:rect l="textAreaLeft" t="textAreaTop" r="textAreaRight" b="textAreaBottom"/>
              <a:pathLst>
                <a:path w="4156713" h="3705665">
                  <a:moveTo>
                    <a:pt x="0" y="0"/>
                  </a:moveTo>
                  <a:lnTo>
                    <a:pt x="4156713" y="0"/>
                  </a:lnTo>
                  <a:lnTo>
                    <a:pt x="4156713" y="3705665"/>
                  </a:lnTo>
                  <a:lnTo>
                    <a:pt x="0" y="370566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225" name="Google Shape;318;p13"/>
            <p:cNvSpPr/>
            <p:nvPr/>
          </p:nvSpPr>
          <p:spPr>
            <a:xfrm>
              <a:off x="768600" y="5301720"/>
              <a:ext cx="3117240" cy="2778840"/>
            </a:xfrm>
            <a:custGeom>
              <a:avLst/>
              <a:gdLst>
                <a:gd name="textAreaLeft" fmla="*/ 0 w 3117240"/>
                <a:gd name="textAreaRight" fmla="*/ 3117600 w 3117240"/>
                <a:gd name="textAreaTop" fmla="*/ 0 h 2778840"/>
                <a:gd name="textAreaBottom" fmla="*/ 2779200 h 2778840"/>
              </a:gdLst>
              <a:ahLst/>
              <a:cxnLst/>
              <a:rect l="textAreaLeft" t="textAreaTop" r="textAreaRight" b="textAreaBottom"/>
              <a:pathLst>
                <a:path w="4156713" h="3705665">
                  <a:moveTo>
                    <a:pt x="0" y="0"/>
                  </a:moveTo>
                  <a:lnTo>
                    <a:pt x="4156713" y="0"/>
                  </a:lnTo>
                  <a:lnTo>
                    <a:pt x="4156713" y="3705665"/>
                  </a:lnTo>
                  <a:lnTo>
                    <a:pt x="0" y="3705665"/>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226" name="Google Shape;319;p13"/>
            <p:cNvSpPr/>
            <p:nvPr/>
          </p:nvSpPr>
          <p:spPr>
            <a:xfrm>
              <a:off x="3916800" y="2433960"/>
              <a:ext cx="3173760" cy="2823120"/>
            </a:xfrm>
            <a:custGeom>
              <a:avLst/>
              <a:gdLst>
                <a:gd name="textAreaLeft" fmla="*/ 0 w 3173760"/>
                <a:gd name="textAreaRight" fmla="*/ 3174120 w 3173760"/>
                <a:gd name="textAreaTop" fmla="*/ 0 h 2823120"/>
                <a:gd name="textAreaBottom" fmla="*/ 2823480 h 2823120"/>
              </a:gdLst>
              <a:ahLst/>
              <a:cxnLst/>
              <a:rect l="textAreaLeft" t="textAreaTop" r="textAreaRight" b="textAreaBottom"/>
              <a:pathLst>
                <a:path w="4231957" h="3764678">
                  <a:moveTo>
                    <a:pt x="0" y="0"/>
                  </a:moveTo>
                  <a:lnTo>
                    <a:pt x="4231957" y="0"/>
                  </a:lnTo>
                  <a:lnTo>
                    <a:pt x="4231957" y="3764678"/>
                  </a:lnTo>
                  <a:lnTo>
                    <a:pt x="0" y="3764678"/>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227" name="Google Shape;320;p13"/>
            <p:cNvSpPr/>
            <p:nvPr/>
          </p:nvSpPr>
          <p:spPr>
            <a:xfrm>
              <a:off x="4066920" y="2621880"/>
              <a:ext cx="2873520" cy="2491560"/>
            </a:xfrm>
            <a:custGeom>
              <a:avLst/>
              <a:gdLst>
                <a:gd name="textAreaLeft" fmla="*/ 0 w 2873520"/>
                <a:gd name="textAreaRight" fmla="*/ 2873880 w 2873520"/>
                <a:gd name="textAreaTop" fmla="*/ 0 h 2491560"/>
                <a:gd name="textAreaBottom" fmla="*/ 2491920 h 24915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228" name="Google Shape;321;p13"/>
            <p:cNvSpPr/>
            <p:nvPr/>
          </p:nvSpPr>
          <p:spPr>
            <a:xfrm>
              <a:off x="3916800" y="5257440"/>
              <a:ext cx="3173760" cy="2823120"/>
            </a:xfrm>
            <a:custGeom>
              <a:avLst/>
              <a:gdLst>
                <a:gd name="textAreaLeft" fmla="*/ 0 w 3173760"/>
                <a:gd name="textAreaRight" fmla="*/ 3174120 w 3173760"/>
                <a:gd name="textAreaTop" fmla="*/ 0 h 2823120"/>
                <a:gd name="textAreaBottom" fmla="*/ 2823480 h 2823120"/>
              </a:gdLst>
              <a:ahLst/>
              <a:cxnLst/>
              <a:rect l="textAreaLeft" t="textAreaTop" r="textAreaRight" b="textAreaBottom"/>
              <a:pathLst>
                <a:path w="4231957" h="3764678">
                  <a:moveTo>
                    <a:pt x="0" y="0"/>
                  </a:moveTo>
                  <a:lnTo>
                    <a:pt x="4231957" y="0"/>
                  </a:lnTo>
                  <a:lnTo>
                    <a:pt x="4231957" y="3764679"/>
                  </a:lnTo>
                  <a:lnTo>
                    <a:pt x="0" y="3764679"/>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229" name="Google Shape;322;p13"/>
            <p:cNvSpPr/>
            <p:nvPr/>
          </p:nvSpPr>
          <p:spPr>
            <a:xfrm>
              <a:off x="4066920" y="5445360"/>
              <a:ext cx="2873520" cy="2491560"/>
            </a:xfrm>
            <a:custGeom>
              <a:avLst/>
              <a:gdLst>
                <a:gd name="textAreaLeft" fmla="*/ 0 w 2873520"/>
                <a:gd name="textAreaRight" fmla="*/ 2873880 w 2873520"/>
                <a:gd name="textAreaTop" fmla="*/ 0 h 2491560"/>
                <a:gd name="textAreaBottom" fmla="*/ 2491920 h 24915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230" name="Google Shape;323;p13"/>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231" name="Google Shape;324;p13"/>
          <p:cNvSpPr/>
          <p:nvPr/>
        </p:nvSpPr>
        <p:spPr>
          <a:xfrm>
            <a:off x="51228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4" y="0"/>
                </a:lnTo>
                <a:lnTo>
                  <a:pt x="2580974" y="399386"/>
                </a:lnTo>
                <a:lnTo>
                  <a:pt x="0" y="399386"/>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232" name="Google Shape;325;p13"/>
          <p:cNvSpPr/>
          <p:nvPr/>
        </p:nvSpPr>
        <p:spPr>
          <a:xfrm>
            <a:off x="76860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FFFFFF"/>
                </a:solidFill>
                <a:latin typeface="Open Sans Light"/>
                <a:ea typeface="Open Sans Light"/>
              </a:rPr>
              <a:t>PROGRAMOWANIE PLC</a:t>
            </a:r>
            <a:endParaRPr lang="pl-PL" sz="1110" b="0" strike="noStrike" spc="-1" noProof="0" dirty="0">
              <a:solidFill>
                <a:srgbClr val="000000"/>
              </a:solidFill>
              <a:latin typeface="Arial"/>
            </a:endParaRPr>
          </a:p>
        </p:txBody>
      </p:sp>
      <p:sp>
        <p:nvSpPr>
          <p:cNvPr id="233" name="Google Shape;326;p13"/>
          <p:cNvSpPr/>
          <p:nvPr/>
        </p:nvSpPr>
        <p:spPr>
          <a:xfrm>
            <a:off x="49798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364D62"/>
                </a:solidFill>
                <a:latin typeface="Open Sans Light"/>
                <a:ea typeface="Open Sans Light"/>
              </a:rPr>
              <a:t>STRONA| 14</a:t>
            </a:r>
            <a:endParaRPr lang="pl-PL" sz="1110" b="0" strike="noStrike" spc="-1" noProof="0" dirty="0">
              <a:solidFill>
                <a:srgbClr val="000000"/>
              </a:solidFill>
              <a:latin typeface="Arial"/>
            </a:endParaRPr>
          </a:p>
        </p:txBody>
      </p:sp>
      <p:sp>
        <p:nvSpPr>
          <p:cNvPr id="234" name="Google Shape;327;p13"/>
          <p:cNvSpPr/>
          <p:nvPr/>
        </p:nvSpPr>
        <p:spPr>
          <a:xfrm>
            <a:off x="512280" y="243720"/>
            <a:ext cx="4725720" cy="5929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Wprowadzenie do oprogramowania PLCnext Engineer</a:t>
            </a:r>
            <a:endParaRPr lang="pl-PL" sz="1400" b="0" strike="noStrike" spc="-1" noProof="0" dirty="0">
              <a:solidFill>
                <a:srgbClr val="000000"/>
              </a:solidFill>
              <a:latin typeface="Arial"/>
            </a:endParaRPr>
          </a:p>
          <a:p>
            <a:pPr>
              <a:lnSpc>
                <a:spcPct val="139000"/>
              </a:lnSpc>
              <a:tabLst>
                <a:tab pos="0" algn="l"/>
              </a:tabLst>
            </a:pPr>
            <a:endParaRPr lang="pl-PL" sz="1400" b="0" strike="noStrike" spc="-1" noProof="0" dirty="0">
              <a:solidFill>
                <a:srgbClr val="000000"/>
              </a:solidFill>
              <a:latin typeface="Arial"/>
            </a:endParaRPr>
          </a:p>
        </p:txBody>
      </p:sp>
      <p:sp>
        <p:nvSpPr>
          <p:cNvPr id="235" name="PlaceHolder 1"/>
          <p:cNvSpPr>
            <a:spLocks noGrp="1"/>
          </p:cNvSpPr>
          <p:nvPr>
            <p:ph type="sldNum" idx="15"/>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A51B615D-E5AC-4565-92EA-FFD484AA85BA}" type="slidenum">
              <a:rPr lang="pl-PL" sz="1200" b="0" strike="noStrike" spc="-1" noProof="0" smtClean="0">
                <a:solidFill>
                  <a:srgbClr val="888888"/>
                </a:solidFill>
                <a:latin typeface="Calibri"/>
                <a:ea typeface="Calibri"/>
              </a:rPr>
              <a:t>13</a:t>
            </a:fld>
            <a:endParaRPr lang="pl-PL" sz="1200" b="0" strike="noStrike" spc="-1" noProof="0" dirty="0">
              <a:solidFill>
                <a:srgbClr val="000000"/>
              </a:solidFill>
              <a:latin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 name="Google Shape;333;p14"/>
          <p:cNvSpPr/>
          <p:nvPr/>
        </p:nvSpPr>
        <p:spPr>
          <a:xfrm>
            <a:off x="561240" y="108036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Light"/>
                <a:ea typeface="Open Sans Light"/>
              </a:rPr>
              <a:t>Podłączenie wejść i wyjść</a:t>
            </a:r>
            <a:endParaRPr lang="pl-PL" sz="1400" b="0" strike="noStrike" spc="-1" noProof="0" dirty="0">
              <a:solidFill>
                <a:srgbClr val="000000"/>
              </a:solidFill>
              <a:latin typeface="Arial"/>
            </a:endParaRPr>
          </a:p>
        </p:txBody>
      </p:sp>
      <p:grpSp>
        <p:nvGrpSpPr>
          <p:cNvPr id="237" name="Google Shape;334;p14"/>
          <p:cNvGrpSpPr/>
          <p:nvPr/>
        </p:nvGrpSpPr>
        <p:grpSpPr>
          <a:xfrm>
            <a:off x="559440" y="7049520"/>
            <a:ext cx="6431760" cy="2886120"/>
            <a:chOff x="559440" y="7049520"/>
            <a:chExt cx="6431760" cy="2886120"/>
          </a:xfrm>
        </p:grpSpPr>
        <p:sp>
          <p:nvSpPr>
            <p:cNvPr id="238" name="Google Shape;335;p14"/>
            <p:cNvSpPr/>
            <p:nvPr/>
          </p:nvSpPr>
          <p:spPr>
            <a:xfrm>
              <a:off x="559440" y="7094520"/>
              <a:ext cx="3186720" cy="2841120"/>
            </a:xfrm>
            <a:custGeom>
              <a:avLst/>
              <a:gdLst>
                <a:gd name="textAreaLeft" fmla="*/ 0 w 3186720"/>
                <a:gd name="textAreaRight" fmla="*/ 3187080 w 3186720"/>
                <a:gd name="textAreaTop" fmla="*/ 0 h 2841120"/>
                <a:gd name="textAreaBottom" fmla="*/ 2841480 h 2841120"/>
              </a:gdLst>
              <a:ahLst/>
              <a:cxnLst/>
              <a:rect l="textAreaLeft" t="textAreaTop" r="textAreaRight" b="textAreaBottom"/>
              <a:pathLst>
                <a:path w="4249649" h="3788517">
                  <a:moveTo>
                    <a:pt x="0" y="0"/>
                  </a:moveTo>
                  <a:lnTo>
                    <a:pt x="4249649" y="0"/>
                  </a:lnTo>
                  <a:lnTo>
                    <a:pt x="4249649" y="3788516"/>
                  </a:lnTo>
                  <a:lnTo>
                    <a:pt x="0" y="3788516"/>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239" name="Google Shape;336;p14"/>
            <p:cNvSpPr/>
            <p:nvPr/>
          </p:nvSpPr>
          <p:spPr>
            <a:xfrm>
              <a:off x="3746520" y="704952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5" y="0"/>
                  </a:lnTo>
                  <a:lnTo>
                    <a:pt x="4326575" y="3848849"/>
                  </a:lnTo>
                  <a:lnTo>
                    <a:pt x="0" y="3848849"/>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240" name="Google Shape;337;p14"/>
            <p:cNvSpPr/>
            <p:nvPr/>
          </p:nvSpPr>
          <p:spPr>
            <a:xfrm>
              <a:off x="3899880" y="724140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241" name="Google Shape;338;p14"/>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242" name="Google Shape;339;p14"/>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243" name="Google Shape;340;p14"/>
          <p:cNvSpPr/>
          <p:nvPr/>
        </p:nvSpPr>
        <p:spPr>
          <a:xfrm>
            <a:off x="472392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FFFFFF"/>
                </a:solidFill>
                <a:latin typeface="Open Sans Light"/>
                <a:ea typeface="Open Sans Light"/>
              </a:rPr>
              <a:t>PROGRAMOWANIE PLC |</a:t>
            </a:r>
            <a:endParaRPr lang="pl-PL" sz="1110" b="0" strike="noStrike" spc="-1" noProof="0" dirty="0">
              <a:solidFill>
                <a:srgbClr val="000000"/>
              </a:solidFill>
              <a:latin typeface="Arial"/>
            </a:endParaRPr>
          </a:p>
        </p:txBody>
      </p:sp>
      <p:sp>
        <p:nvSpPr>
          <p:cNvPr id="244" name="Google Shape;341;p14"/>
          <p:cNvSpPr/>
          <p:nvPr/>
        </p:nvSpPr>
        <p:spPr>
          <a:xfrm>
            <a:off x="5122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15</a:t>
            </a:r>
            <a:endParaRPr lang="pl-PL" sz="1110" b="0" strike="noStrike" spc="-1" noProof="0" dirty="0">
              <a:solidFill>
                <a:srgbClr val="000000"/>
              </a:solidFill>
              <a:latin typeface="Arial"/>
            </a:endParaRPr>
          </a:p>
        </p:txBody>
      </p:sp>
      <p:sp>
        <p:nvSpPr>
          <p:cNvPr id="245" name="Google Shape;342;p14"/>
          <p:cNvSpPr/>
          <p:nvPr/>
        </p:nvSpPr>
        <p:spPr>
          <a:xfrm>
            <a:off x="512280" y="243720"/>
            <a:ext cx="4725720" cy="5929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Wprowadzenie do oprogramowania PLCnext Engineer</a:t>
            </a:r>
            <a:endParaRPr lang="pl-PL" sz="1400" b="0" strike="noStrike" spc="-1" noProof="0" dirty="0">
              <a:solidFill>
                <a:srgbClr val="000000"/>
              </a:solidFill>
              <a:latin typeface="Arial"/>
            </a:endParaRPr>
          </a:p>
          <a:p>
            <a:pPr>
              <a:lnSpc>
                <a:spcPct val="139000"/>
              </a:lnSpc>
              <a:tabLst>
                <a:tab pos="0" algn="l"/>
              </a:tabLst>
            </a:pPr>
            <a:endParaRPr lang="pl-PL" sz="1400" b="0" strike="noStrike" spc="-1" noProof="0" dirty="0">
              <a:solidFill>
                <a:srgbClr val="000000"/>
              </a:solidFill>
              <a:latin typeface="Arial"/>
            </a:endParaRPr>
          </a:p>
        </p:txBody>
      </p:sp>
      <p:sp>
        <p:nvSpPr>
          <p:cNvPr id="246" name="PlaceHolder 1"/>
          <p:cNvSpPr>
            <a:spLocks noGrp="1"/>
          </p:cNvSpPr>
          <p:nvPr>
            <p:ph type="sldNum" idx="16"/>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E806A802-0C9C-451C-8489-134871463CDF}" type="slidenum">
              <a:rPr lang="pl-PL" sz="1200" b="0" strike="noStrike" spc="-1" noProof="0" smtClean="0">
                <a:solidFill>
                  <a:srgbClr val="888888"/>
                </a:solidFill>
                <a:latin typeface="Calibri"/>
                <a:ea typeface="Calibri"/>
              </a:rPr>
              <a:t>14</a:t>
            </a:fld>
            <a:endParaRPr lang="pl-PL" sz="1200" b="0" strike="noStrike" spc="-1" noProof="0" dirty="0">
              <a:solidFill>
                <a:srgbClr val="000000"/>
              </a:solidFill>
              <a:latin typeface="Times New Roman"/>
            </a:endParaRPr>
          </a:p>
        </p:txBody>
      </p:sp>
      <p:pic>
        <p:nvPicPr>
          <p:cNvPr id="247" name="Google Shape;344;p14"/>
          <p:cNvPicPr/>
          <p:nvPr/>
        </p:nvPicPr>
        <p:blipFill>
          <a:blip r:embed="rId6"/>
          <a:stretch/>
        </p:blipFill>
        <p:spPr>
          <a:xfrm>
            <a:off x="1906920" y="2367000"/>
            <a:ext cx="3959640" cy="3824640"/>
          </a:xfrm>
          <a:prstGeom prst="rect">
            <a:avLst/>
          </a:prstGeom>
          <a:ln w="0">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Google Shape;349;p15"/>
          <p:cNvSpPr/>
          <p:nvPr/>
        </p:nvSpPr>
        <p:spPr>
          <a:xfrm>
            <a:off x="561240" y="108036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Light"/>
                <a:ea typeface="Open Sans Light"/>
              </a:rPr>
              <a:t>PLC Tags - nazwy zmiennych</a:t>
            </a:r>
            <a:endParaRPr lang="pl-PL" sz="1400" b="0" strike="noStrike" spc="-1" noProof="0" dirty="0">
              <a:solidFill>
                <a:srgbClr val="000000"/>
              </a:solidFill>
              <a:latin typeface="Arial"/>
            </a:endParaRPr>
          </a:p>
        </p:txBody>
      </p:sp>
      <p:sp>
        <p:nvSpPr>
          <p:cNvPr id="249" name="Google Shape;350;p15"/>
          <p:cNvSpPr/>
          <p:nvPr/>
        </p:nvSpPr>
        <p:spPr>
          <a:xfrm>
            <a:off x="558000" y="52416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8" y="0"/>
                </a:lnTo>
                <a:lnTo>
                  <a:pt x="6525878"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250" name="Google Shape;351;p15"/>
          <p:cNvSpPr/>
          <p:nvPr/>
        </p:nvSpPr>
        <p:spPr>
          <a:xfrm>
            <a:off x="558000" y="52416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4" y="0"/>
                </a:lnTo>
                <a:lnTo>
                  <a:pt x="2580974"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251" name="Google Shape;352;p15"/>
          <p:cNvSpPr/>
          <p:nvPr/>
        </p:nvSpPr>
        <p:spPr>
          <a:xfrm>
            <a:off x="813960" y="62316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FFFFFF"/>
                </a:solidFill>
                <a:latin typeface="Open Sans Light"/>
                <a:ea typeface="Open Sans Light"/>
              </a:rPr>
              <a:t>PROGRAMOWANIE PLC</a:t>
            </a:r>
            <a:endParaRPr lang="pl-PL" sz="1110" b="0" strike="noStrike" spc="-1" noProof="0" dirty="0">
              <a:solidFill>
                <a:srgbClr val="000000"/>
              </a:solidFill>
              <a:latin typeface="Arial"/>
            </a:endParaRPr>
          </a:p>
        </p:txBody>
      </p:sp>
      <p:sp>
        <p:nvSpPr>
          <p:cNvPr id="252" name="Google Shape;353;p15"/>
          <p:cNvSpPr/>
          <p:nvPr/>
        </p:nvSpPr>
        <p:spPr>
          <a:xfrm>
            <a:off x="5025600" y="631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364D62"/>
                </a:solidFill>
                <a:latin typeface="Open Sans Light"/>
                <a:ea typeface="Open Sans Light"/>
              </a:rPr>
              <a:t>STRONA| 16</a:t>
            </a:r>
            <a:endParaRPr lang="pl-PL" sz="1110" b="0" strike="noStrike" spc="-1" noProof="0" dirty="0">
              <a:solidFill>
                <a:srgbClr val="000000"/>
              </a:solidFill>
              <a:latin typeface="Arial"/>
            </a:endParaRPr>
          </a:p>
        </p:txBody>
      </p:sp>
      <p:sp>
        <p:nvSpPr>
          <p:cNvPr id="253" name="Google Shape;354;p15"/>
          <p:cNvSpPr/>
          <p:nvPr/>
        </p:nvSpPr>
        <p:spPr>
          <a:xfrm>
            <a:off x="558000" y="207360"/>
            <a:ext cx="4725720" cy="5929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Wprowadzenie do oprogramowania PLCnext Engineer</a:t>
            </a:r>
            <a:endParaRPr lang="pl-PL" sz="1400" b="0" strike="noStrike" spc="-1" noProof="0" dirty="0">
              <a:solidFill>
                <a:srgbClr val="000000"/>
              </a:solidFill>
              <a:latin typeface="Arial"/>
            </a:endParaRPr>
          </a:p>
          <a:p>
            <a:pPr>
              <a:lnSpc>
                <a:spcPct val="139000"/>
              </a:lnSpc>
              <a:tabLst>
                <a:tab pos="0" algn="l"/>
              </a:tabLst>
            </a:pPr>
            <a:endParaRPr lang="pl-PL" sz="1400" b="0" strike="noStrike" spc="-1" noProof="0" dirty="0">
              <a:solidFill>
                <a:srgbClr val="000000"/>
              </a:solidFill>
              <a:latin typeface="Arial"/>
            </a:endParaRPr>
          </a:p>
        </p:txBody>
      </p:sp>
      <p:sp>
        <p:nvSpPr>
          <p:cNvPr id="254" name="PlaceHolder 1"/>
          <p:cNvSpPr>
            <a:spLocks noGrp="1"/>
          </p:cNvSpPr>
          <p:nvPr>
            <p:ph type="sldNum" idx="17"/>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19F497CD-8BD8-4C88-9966-EEF6429BE8B4}" type="slidenum">
              <a:rPr lang="pl-PL" sz="1200" b="0" strike="noStrike" spc="-1" noProof="0" smtClean="0">
                <a:solidFill>
                  <a:srgbClr val="888888"/>
                </a:solidFill>
                <a:latin typeface="Calibri"/>
                <a:ea typeface="Calibri"/>
              </a:rPr>
              <a:t>15</a:t>
            </a:fld>
            <a:endParaRPr lang="pl-PL" sz="1200" b="0" strike="noStrike" spc="-1" noProof="0" dirty="0">
              <a:solidFill>
                <a:srgbClr val="000000"/>
              </a:solidFill>
              <a:latin typeface="Times New Roman"/>
            </a:endParaRPr>
          </a:p>
        </p:txBody>
      </p:sp>
      <p:pic>
        <p:nvPicPr>
          <p:cNvPr id="255" name="Google Shape;356;p15"/>
          <p:cNvPicPr/>
          <p:nvPr/>
        </p:nvPicPr>
        <p:blipFill>
          <a:blip r:embed="rId4"/>
          <a:stretch/>
        </p:blipFill>
        <p:spPr>
          <a:xfrm>
            <a:off x="759960" y="1782360"/>
            <a:ext cx="6133320" cy="4141800"/>
          </a:xfrm>
          <a:prstGeom prst="rect">
            <a:avLst/>
          </a:prstGeom>
          <a:ln w="0">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Google Shape;361;p19"/>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257" name="Google Shape;362;p19"/>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258" name="Google Shape;363;p19"/>
          <p:cNvSpPr/>
          <p:nvPr/>
        </p:nvSpPr>
        <p:spPr>
          <a:xfrm>
            <a:off x="472392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FFFFFF"/>
                </a:solidFill>
                <a:latin typeface="Open Sans Light"/>
                <a:ea typeface="Open Sans Light"/>
              </a:rPr>
              <a:t>PROGRAMOWANIE PLC |</a:t>
            </a:r>
            <a:endParaRPr lang="pl-PL" sz="1110" b="0" strike="noStrike" spc="-1" noProof="0" dirty="0">
              <a:solidFill>
                <a:srgbClr val="000000"/>
              </a:solidFill>
              <a:latin typeface="Arial"/>
            </a:endParaRPr>
          </a:p>
        </p:txBody>
      </p:sp>
      <p:sp>
        <p:nvSpPr>
          <p:cNvPr id="259" name="Google Shape;364;p19"/>
          <p:cNvSpPr/>
          <p:nvPr/>
        </p:nvSpPr>
        <p:spPr>
          <a:xfrm>
            <a:off x="5122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17</a:t>
            </a:r>
            <a:endParaRPr lang="pl-PL" sz="1110" b="0" strike="noStrike" spc="-1" noProof="0" dirty="0">
              <a:solidFill>
                <a:srgbClr val="000000"/>
              </a:solidFill>
              <a:latin typeface="Arial"/>
            </a:endParaRPr>
          </a:p>
        </p:txBody>
      </p:sp>
      <p:sp>
        <p:nvSpPr>
          <p:cNvPr id="260" name="Google Shape;365;p19"/>
          <p:cNvSpPr/>
          <p:nvPr/>
        </p:nvSpPr>
        <p:spPr>
          <a:xfrm>
            <a:off x="512280" y="243720"/>
            <a:ext cx="4725720" cy="5929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Wprowadzenie do oprogramowania PLCnext Engineer</a:t>
            </a:r>
            <a:endParaRPr lang="pl-PL" sz="1400" b="0" strike="noStrike" spc="-1" noProof="0" dirty="0">
              <a:solidFill>
                <a:srgbClr val="000000"/>
              </a:solidFill>
              <a:latin typeface="Arial"/>
            </a:endParaRPr>
          </a:p>
          <a:p>
            <a:pPr>
              <a:lnSpc>
                <a:spcPct val="139000"/>
              </a:lnSpc>
              <a:tabLst>
                <a:tab pos="0" algn="l"/>
              </a:tabLst>
            </a:pPr>
            <a:endParaRPr lang="pl-PL" sz="1400" b="0" strike="noStrike" spc="-1" noProof="0" dirty="0">
              <a:solidFill>
                <a:srgbClr val="000000"/>
              </a:solidFill>
              <a:latin typeface="Arial"/>
            </a:endParaRPr>
          </a:p>
        </p:txBody>
      </p:sp>
      <p:grpSp>
        <p:nvGrpSpPr>
          <p:cNvPr id="261" name="Google Shape;366;p19"/>
          <p:cNvGrpSpPr/>
          <p:nvPr/>
        </p:nvGrpSpPr>
        <p:grpSpPr>
          <a:xfrm>
            <a:off x="563760" y="1275480"/>
            <a:ext cx="6432120" cy="2886120"/>
            <a:chOff x="563760" y="1275480"/>
            <a:chExt cx="6432120" cy="2886120"/>
          </a:xfrm>
        </p:grpSpPr>
        <p:sp>
          <p:nvSpPr>
            <p:cNvPr id="262" name="Google Shape;367;p19"/>
            <p:cNvSpPr/>
            <p:nvPr/>
          </p:nvSpPr>
          <p:spPr>
            <a:xfrm>
              <a:off x="563760" y="1320480"/>
              <a:ext cx="3186720" cy="2841120"/>
            </a:xfrm>
            <a:custGeom>
              <a:avLst/>
              <a:gdLst>
                <a:gd name="textAreaLeft" fmla="*/ 0 w 3186720"/>
                <a:gd name="textAreaRight" fmla="*/ 3187080 w 3186720"/>
                <a:gd name="textAreaTop" fmla="*/ 0 h 2841120"/>
                <a:gd name="textAreaBottom" fmla="*/ 2841480 h 2841120"/>
              </a:gdLst>
              <a:ahLst/>
              <a:cxnLst/>
              <a:rect l="textAreaLeft" t="textAreaTop" r="textAreaRight" b="textAreaBottom"/>
              <a:pathLst>
                <a:path w="4249649" h="3788517">
                  <a:moveTo>
                    <a:pt x="0" y="0"/>
                  </a:moveTo>
                  <a:lnTo>
                    <a:pt x="4249649" y="0"/>
                  </a:lnTo>
                  <a:lnTo>
                    <a:pt x="4249649" y="3788516"/>
                  </a:lnTo>
                  <a:lnTo>
                    <a:pt x="0" y="3788516"/>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anchor="t">
              <a:noAutofit/>
            </a:bodyPr>
            <a:lstStyle/>
            <a:p>
              <a:pPr>
                <a:lnSpc>
                  <a:spcPct val="100000"/>
                </a:lnSpc>
                <a:tabLst>
                  <a:tab pos="0" algn="l"/>
                </a:tabLst>
              </a:pPr>
              <a:endParaRPr lang="pl-PL" sz="1400" b="0" strike="noStrike" spc="-1" noProof="0" dirty="0">
                <a:solidFill>
                  <a:srgbClr val="000000"/>
                </a:solidFill>
                <a:latin typeface="Arial"/>
              </a:endParaRPr>
            </a:p>
          </p:txBody>
        </p:sp>
        <p:sp>
          <p:nvSpPr>
            <p:cNvPr id="263" name="Google Shape;368;p19"/>
            <p:cNvSpPr/>
            <p:nvPr/>
          </p:nvSpPr>
          <p:spPr>
            <a:xfrm>
              <a:off x="3751200" y="127548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5" y="0"/>
                  </a:lnTo>
                  <a:lnTo>
                    <a:pt x="4326575" y="3848849"/>
                  </a:lnTo>
                  <a:lnTo>
                    <a:pt x="0" y="3848849"/>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264" name="Google Shape;369;p19"/>
            <p:cNvSpPr/>
            <p:nvPr/>
          </p:nvSpPr>
          <p:spPr>
            <a:xfrm>
              <a:off x="3904560" y="146772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grpSp>
        <p:nvGrpSpPr>
          <p:cNvPr id="265" name="Google Shape;370;p19"/>
          <p:cNvGrpSpPr/>
          <p:nvPr/>
        </p:nvGrpSpPr>
        <p:grpSpPr>
          <a:xfrm>
            <a:off x="519840" y="4348440"/>
            <a:ext cx="6460560" cy="2886120"/>
            <a:chOff x="519840" y="4348440"/>
            <a:chExt cx="6460560" cy="2886120"/>
          </a:xfrm>
        </p:grpSpPr>
        <p:sp>
          <p:nvSpPr>
            <p:cNvPr id="266" name="Google Shape;371;p19"/>
            <p:cNvSpPr/>
            <p:nvPr/>
          </p:nvSpPr>
          <p:spPr>
            <a:xfrm>
              <a:off x="519840" y="434844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267" name="Google Shape;372;p19"/>
            <p:cNvSpPr/>
            <p:nvPr/>
          </p:nvSpPr>
          <p:spPr>
            <a:xfrm>
              <a:off x="3735720" y="434844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268" name="Google Shape;373;p19"/>
            <p:cNvSpPr/>
            <p:nvPr/>
          </p:nvSpPr>
          <p:spPr>
            <a:xfrm>
              <a:off x="3889080" y="454068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269" name="Google Shape;374;p19"/>
          <p:cNvSpPr/>
          <p:nvPr/>
        </p:nvSpPr>
        <p:spPr>
          <a:xfrm>
            <a:off x="514440" y="98532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Light"/>
                <a:ea typeface="Open Sans Light"/>
              </a:rPr>
              <a:t>Sterowanie silnikiem START-STOP - Podtrzymanie LAD</a:t>
            </a:r>
            <a:endParaRPr lang="pl-PL" sz="1400" b="0" strike="noStrike" spc="-1" noProof="0" dirty="0">
              <a:solidFill>
                <a:srgbClr val="000000"/>
              </a:solidFill>
              <a:latin typeface="Arial"/>
            </a:endParaRPr>
          </a:p>
        </p:txBody>
      </p:sp>
      <p:sp>
        <p:nvSpPr>
          <p:cNvPr id="270" name="Google Shape;375;p19"/>
          <p:cNvSpPr/>
          <p:nvPr/>
        </p:nvSpPr>
        <p:spPr>
          <a:xfrm>
            <a:off x="571320" y="717732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Light"/>
                <a:ea typeface="Open Sans Light"/>
              </a:rPr>
              <a:t>Podtrzymanie obrotów silnika LAD</a:t>
            </a:r>
            <a:endParaRPr lang="pl-PL" sz="1400" b="0" strike="noStrike" spc="-1" noProof="0" dirty="0">
              <a:solidFill>
                <a:srgbClr val="000000"/>
              </a:solidFill>
              <a:latin typeface="Arial"/>
            </a:endParaRPr>
          </a:p>
        </p:txBody>
      </p:sp>
      <p:grpSp>
        <p:nvGrpSpPr>
          <p:cNvPr id="271" name="Google Shape;376;p19"/>
          <p:cNvGrpSpPr/>
          <p:nvPr/>
        </p:nvGrpSpPr>
        <p:grpSpPr>
          <a:xfrm>
            <a:off x="563760" y="7441200"/>
            <a:ext cx="6460920" cy="2886120"/>
            <a:chOff x="563760" y="7441200"/>
            <a:chExt cx="6460920" cy="2886120"/>
          </a:xfrm>
        </p:grpSpPr>
        <p:sp>
          <p:nvSpPr>
            <p:cNvPr id="272" name="Google Shape;377;p19"/>
            <p:cNvSpPr/>
            <p:nvPr/>
          </p:nvSpPr>
          <p:spPr>
            <a:xfrm>
              <a:off x="563760" y="744120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273" name="Google Shape;378;p19"/>
            <p:cNvSpPr/>
            <p:nvPr/>
          </p:nvSpPr>
          <p:spPr>
            <a:xfrm>
              <a:off x="717480" y="763308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274" name="Google Shape;379;p19"/>
            <p:cNvSpPr/>
            <p:nvPr/>
          </p:nvSpPr>
          <p:spPr>
            <a:xfrm>
              <a:off x="3780000" y="744120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275" name="Google Shape;380;p19"/>
            <p:cNvSpPr/>
            <p:nvPr/>
          </p:nvSpPr>
          <p:spPr>
            <a:xfrm>
              <a:off x="3933360" y="763308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276" name="Google Shape;381;p19"/>
          <p:cNvSpPr/>
          <p:nvPr/>
        </p:nvSpPr>
        <p:spPr>
          <a:xfrm>
            <a:off x="521640" y="408456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Light"/>
                <a:ea typeface="Open Sans Light"/>
              </a:rPr>
              <a:t>Łączenie wyjść</a:t>
            </a:r>
            <a:endParaRPr lang="pl-PL" sz="1400" b="0" strike="noStrike" spc="-1" noProof="0" dirty="0">
              <a:solidFill>
                <a:srgbClr val="000000"/>
              </a:solidFill>
              <a:latin typeface="Arial"/>
            </a:endParaRPr>
          </a:p>
        </p:txBody>
      </p:sp>
      <p:sp>
        <p:nvSpPr>
          <p:cNvPr id="277" name="Google Shape;382;p19"/>
          <p:cNvSpPr/>
          <p:nvPr/>
        </p:nvSpPr>
        <p:spPr>
          <a:xfrm>
            <a:off x="675720" y="450108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278" name="PlaceHolder 1"/>
          <p:cNvSpPr>
            <a:spLocks noGrp="1"/>
          </p:cNvSpPr>
          <p:nvPr>
            <p:ph type="sldNum" idx="18"/>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22E45156-AF33-40A7-8024-1B356561E404}" type="slidenum">
              <a:rPr lang="pl-PL" sz="1200" b="0" strike="noStrike" spc="-1" noProof="0" smtClean="0">
                <a:solidFill>
                  <a:srgbClr val="888888"/>
                </a:solidFill>
                <a:latin typeface="Calibri"/>
                <a:ea typeface="Calibri"/>
              </a:rPr>
              <a:t>16</a:t>
            </a:fld>
            <a:endParaRPr lang="pl-PL" sz="1200" b="0" strike="noStrike" spc="-1" noProof="0" dirty="0">
              <a:solidFill>
                <a:srgbClr val="000000"/>
              </a:solidFill>
              <a:latin typeface="Times New Roman"/>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Google Shape;388;p16"/>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280" name="Google Shape;389;p16"/>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281" name="Google Shape;390;p16"/>
          <p:cNvSpPr/>
          <p:nvPr/>
        </p:nvSpPr>
        <p:spPr>
          <a:xfrm>
            <a:off x="472392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FFFFFF"/>
                </a:solidFill>
                <a:latin typeface="Open Sans Light"/>
                <a:ea typeface="Open Sans Light"/>
              </a:rPr>
              <a:t>PROGRAMOWANIE PLC |</a:t>
            </a:r>
            <a:endParaRPr lang="pl-PL" sz="1110" b="0" strike="noStrike" spc="-1" noProof="0" dirty="0">
              <a:solidFill>
                <a:srgbClr val="000000"/>
              </a:solidFill>
              <a:latin typeface="Arial"/>
            </a:endParaRPr>
          </a:p>
        </p:txBody>
      </p:sp>
      <p:sp>
        <p:nvSpPr>
          <p:cNvPr id="282" name="Google Shape;391;p16"/>
          <p:cNvSpPr/>
          <p:nvPr/>
        </p:nvSpPr>
        <p:spPr>
          <a:xfrm>
            <a:off x="5122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18</a:t>
            </a:r>
            <a:endParaRPr lang="pl-PL" sz="1110" b="0" strike="noStrike" spc="-1" noProof="0" dirty="0">
              <a:solidFill>
                <a:srgbClr val="000000"/>
              </a:solidFill>
              <a:latin typeface="Arial"/>
            </a:endParaRPr>
          </a:p>
        </p:txBody>
      </p:sp>
      <p:sp>
        <p:nvSpPr>
          <p:cNvPr id="283" name="Google Shape;392;p16"/>
          <p:cNvSpPr/>
          <p:nvPr/>
        </p:nvSpPr>
        <p:spPr>
          <a:xfrm>
            <a:off x="512280" y="31968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Operacje bitowe i logiczne</a:t>
            </a:r>
            <a:endParaRPr lang="pl-PL" sz="1400" b="0" strike="noStrike" spc="-1" noProof="0" dirty="0">
              <a:solidFill>
                <a:srgbClr val="000000"/>
              </a:solidFill>
              <a:latin typeface="Arial"/>
            </a:endParaRPr>
          </a:p>
        </p:txBody>
      </p:sp>
      <p:sp>
        <p:nvSpPr>
          <p:cNvPr id="284" name="Google Shape;393;p16"/>
          <p:cNvSpPr/>
          <p:nvPr/>
        </p:nvSpPr>
        <p:spPr>
          <a:xfrm>
            <a:off x="3971880" y="162360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285" name="Google Shape;394;p16"/>
          <p:cNvSpPr/>
          <p:nvPr/>
        </p:nvSpPr>
        <p:spPr>
          <a:xfrm>
            <a:off x="561240" y="108036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Light"/>
                <a:ea typeface="Open Sans Light"/>
              </a:rPr>
              <a:t>Podstawowe funkcje logiczne</a:t>
            </a:r>
            <a:endParaRPr lang="pl-PL" sz="1400" b="0" strike="noStrike" spc="-1" noProof="0" dirty="0">
              <a:solidFill>
                <a:srgbClr val="000000"/>
              </a:solidFill>
              <a:latin typeface="Arial"/>
            </a:endParaRPr>
          </a:p>
        </p:txBody>
      </p:sp>
      <p:grpSp>
        <p:nvGrpSpPr>
          <p:cNvPr id="286" name="Google Shape;395;p16"/>
          <p:cNvGrpSpPr/>
          <p:nvPr/>
        </p:nvGrpSpPr>
        <p:grpSpPr>
          <a:xfrm>
            <a:off x="1208160" y="2201400"/>
            <a:ext cx="1708920" cy="1716480"/>
            <a:chOff x="1208160" y="2201400"/>
            <a:chExt cx="1708920" cy="1716480"/>
          </a:xfrm>
        </p:grpSpPr>
        <p:sp>
          <p:nvSpPr>
            <p:cNvPr id="287" name="Google Shape;396;p16"/>
            <p:cNvSpPr/>
            <p:nvPr/>
          </p:nvSpPr>
          <p:spPr>
            <a:xfrm>
              <a:off x="1258560" y="255384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0</a:t>
              </a:r>
              <a:endParaRPr lang="pl-PL" sz="1770" b="0" strike="noStrike" spc="-1" noProof="0" dirty="0">
                <a:solidFill>
                  <a:srgbClr val="000000"/>
                </a:solidFill>
                <a:latin typeface="Arial"/>
              </a:endParaRPr>
            </a:p>
          </p:txBody>
        </p:sp>
        <p:sp>
          <p:nvSpPr>
            <p:cNvPr id="288" name="Google Shape;397;p16"/>
            <p:cNvSpPr/>
            <p:nvPr/>
          </p:nvSpPr>
          <p:spPr>
            <a:xfrm rot="16200000">
              <a:off x="929520" y="3038400"/>
              <a:ext cx="1694160" cy="20160"/>
            </a:xfrm>
            <a:custGeom>
              <a:avLst/>
              <a:gdLst>
                <a:gd name="textAreaLeft" fmla="*/ 0 w 1694160"/>
                <a:gd name="textAreaRight" fmla="*/ 1694520 w 1694160"/>
                <a:gd name="textAreaTop" fmla="*/ 0 h 20160"/>
                <a:gd name="textAreaBottom" fmla="*/ 20520 h 20160"/>
              </a:gdLst>
              <a:ahLst/>
              <a:cxnLst/>
              <a:rect l="textAreaLeft" t="textAreaTop" r="textAreaRight" b="textAreaBottom"/>
              <a:pathLst>
                <a:path w="3394197" h="43045">
                  <a:moveTo>
                    <a:pt x="3103367" y="0"/>
                  </a:moveTo>
                  <a:lnTo>
                    <a:pt x="0" y="0"/>
                  </a:lnTo>
                  <a:lnTo>
                    <a:pt x="0" y="43045"/>
                  </a:lnTo>
                  <a:lnTo>
                    <a:pt x="3394197" y="43045"/>
                  </a:lnTo>
                  <a:lnTo>
                    <a:pt x="3394197"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289" name="Google Shape;398;p16"/>
            <p:cNvSpPr/>
            <p:nvPr/>
          </p:nvSpPr>
          <p:spPr>
            <a:xfrm>
              <a:off x="1208160" y="2566080"/>
              <a:ext cx="1677960" cy="20160"/>
            </a:xfrm>
            <a:custGeom>
              <a:avLst/>
              <a:gdLst>
                <a:gd name="textAreaLeft" fmla="*/ 0 w 1677960"/>
                <a:gd name="textAreaRight" fmla="*/ 1678320 w 1677960"/>
                <a:gd name="textAreaTop" fmla="*/ 0 h 20160"/>
                <a:gd name="textAreaBottom" fmla="*/ 20520 h 20160"/>
              </a:gdLst>
              <a:ahLst/>
              <a:cxnLst/>
              <a:rect l="textAreaLeft" t="textAreaTop" r="textAreaRight" b="textAreaBottom"/>
              <a:pathLst>
                <a:path w="3361538" h="43045">
                  <a:moveTo>
                    <a:pt x="3070708" y="0"/>
                  </a:moveTo>
                  <a:lnTo>
                    <a:pt x="0" y="0"/>
                  </a:lnTo>
                  <a:lnTo>
                    <a:pt x="0" y="43045"/>
                  </a:lnTo>
                  <a:lnTo>
                    <a:pt x="3361538" y="43045"/>
                  </a:lnTo>
                  <a:lnTo>
                    <a:pt x="3361538"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290" name="Google Shape;399;p16"/>
            <p:cNvSpPr/>
            <p:nvPr/>
          </p:nvSpPr>
          <p:spPr>
            <a:xfrm>
              <a:off x="1224000" y="2881440"/>
              <a:ext cx="1686600" cy="20160"/>
            </a:xfrm>
            <a:custGeom>
              <a:avLst/>
              <a:gdLst>
                <a:gd name="textAreaLeft" fmla="*/ 0 w 1686600"/>
                <a:gd name="textAreaRight" fmla="*/ 1686960 w 1686600"/>
                <a:gd name="textAreaTop" fmla="*/ 0 h 20160"/>
                <a:gd name="textAreaBottom" fmla="*/ 20520 h 20160"/>
              </a:gdLst>
              <a:ahLst/>
              <a:cxnLst/>
              <a:rect l="textAreaLeft" t="textAreaTop" r="textAreaRight" b="textAreaBottom"/>
              <a:pathLst>
                <a:path w="3378565" h="43045">
                  <a:moveTo>
                    <a:pt x="3087735" y="0"/>
                  </a:moveTo>
                  <a:lnTo>
                    <a:pt x="0" y="0"/>
                  </a:lnTo>
                  <a:lnTo>
                    <a:pt x="0" y="43045"/>
                  </a:lnTo>
                  <a:lnTo>
                    <a:pt x="3378565" y="43045"/>
                  </a:lnTo>
                  <a:lnTo>
                    <a:pt x="3378565"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291" name="Google Shape;400;p16"/>
            <p:cNvSpPr/>
            <p:nvPr/>
          </p:nvSpPr>
          <p:spPr>
            <a:xfrm>
              <a:off x="1224720" y="3196800"/>
              <a:ext cx="1685520" cy="20160"/>
            </a:xfrm>
            <a:custGeom>
              <a:avLst/>
              <a:gdLst>
                <a:gd name="textAreaLeft" fmla="*/ 0 w 1685520"/>
                <a:gd name="textAreaRight" fmla="*/ 1685880 w 1685520"/>
                <a:gd name="textAreaTop" fmla="*/ 0 h 20160"/>
                <a:gd name="textAreaBottom" fmla="*/ 20520 h 20160"/>
              </a:gdLst>
              <a:ahLst/>
              <a:cxnLst/>
              <a:rect l="textAreaLeft" t="textAreaTop" r="textAreaRight" b="textAreaBottom"/>
              <a:pathLst>
                <a:path w="3376753" h="43045">
                  <a:moveTo>
                    <a:pt x="3085923" y="0"/>
                  </a:moveTo>
                  <a:lnTo>
                    <a:pt x="0" y="0"/>
                  </a:lnTo>
                  <a:lnTo>
                    <a:pt x="0" y="43045"/>
                  </a:lnTo>
                  <a:lnTo>
                    <a:pt x="3376753" y="43045"/>
                  </a:lnTo>
                  <a:lnTo>
                    <a:pt x="3376753"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292" name="Google Shape;401;p16"/>
            <p:cNvSpPr/>
            <p:nvPr/>
          </p:nvSpPr>
          <p:spPr>
            <a:xfrm>
              <a:off x="1228680" y="3512520"/>
              <a:ext cx="1681560" cy="20160"/>
            </a:xfrm>
            <a:custGeom>
              <a:avLst/>
              <a:gdLst>
                <a:gd name="textAreaLeft" fmla="*/ 0 w 1681560"/>
                <a:gd name="textAreaRight" fmla="*/ 1681920 w 1681560"/>
                <a:gd name="textAreaTop" fmla="*/ 0 h 20160"/>
                <a:gd name="textAreaBottom" fmla="*/ 20520 h 20160"/>
              </a:gdLst>
              <a:ahLst/>
              <a:cxnLst/>
              <a:rect l="textAreaLeft" t="textAreaTop" r="textAreaRight" b="textAreaBottom"/>
              <a:pathLst>
                <a:path w="3368787" h="43045">
                  <a:moveTo>
                    <a:pt x="3077957" y="0"/>
                  </a:moveTo>
                  <a:lnTo>
                    <a:pt x="0" y="0"/>
                  </a:lnTo>
                  <a:lnTo>
                    <a:pt x="0" y="43045"/>
                  </a:lnTo>
                  <a:lnTo>
                    <a:pt x="3368787" y="43045"/>
                  </a:lnTo>
                  <a:lnTo>
                    <a:pt x="3368787"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293" name="Google Shape;402;p16"/>
            <p:cNvSpPr/>
            <p:nvPr/>
          </p:nvSpPr>
          <p:spPr>
            <a:xfrm>
              <a:off x="1258560" y="221220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I0.0</a:t>
              </a:r>
              <a:endParaRPr lang="pl-PL" sz="1770" b="0" strike="noStrike" spc="-1" noProof="0" dirty="0">
                <a:solidFill>
                  <a:srgbClr val="000000"/>
                </a:solidFill>
                <a:latin typeface="Arial"/>
              </a:endParaRPr>
            </a:p>
          </p:txBody>
        </p:sp>
        <p:sp>
          <p:nvSpPr>
            <p:cNvPr id="294" name="Google Shape;403;p16"/>
            <p:cNvSpPr/>
            <p:nvPr/>
          </p:nvSpPr>
          <p:spPr>
            <a:xfrm>
              <a:off x="1789560" y="2212200"/>
              <a:ext cx="55548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I0.1</a:t>
              </a:r>
              <a:endParaRPr lang="pl-PL" sz="1770" b="0" strike="noStrike" spc="-1" noProof="0" dirty="0">
                <a:solidFill>
                  <a:srgbClr val="000000"/>
                </a:solidFill>
                <a:latin typeface="Arial"/>
              </a:endParaRPr>
            </a:p>
          </p:txBody>
        </p:sp>
        <p:sp>
          <p:nvSpPr>
            <p:cNvPr id="295" name="Google Shape;404;p16"/>
            <p:cNvSpPr/>
            <p:nvPr/>
          </p:nvSpPr>
          <p:spPr>
            <a:xfrm>
              <a:off x="2328480" y="2212200"/>
              <a:ext cx="5886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Q0.0</a:t>
              </a:r>
              <a:endParaRPr lang="pl-PL" sz="1770" b="0" strike="noStrike" spc="-1" noProof="0" dirty="0">
                <a:solidFill>
                  <a:srgbClr val="000000"/>
                </a:solidFill>
                <a:latin typeface="Arial"/>
              </a:endParaRPr>
            </a:p>
          </p:txBody>
        </p:sp>
        <p:sp>
          <p:nvSpPr>
            <p:cNvPr id="296" name="Google Shape;405;p16"/>
            <p:cNvSpPr/>
            <p:nvPr/>
          </p:nvSpPr>
          <p:spPr>
            <a:xfrm rot="16200000">
              <a:off x="1489680" y="3040560"/>
              <a:ext cx="1689480" cy="20160"/>
            </a:xfrm>
            <a:custGeom>
              <a:avLst/>
              <a:gdLst>
                <a:gd name="textAreaLeft" fmla="*/ 0 w 1689480"/>
                <a:gd name="textAreaRight" fmla="*/ 1689840 w 1689480"/>
                <a:gd name="textAreaTop" fmla="*/ 0 h 20160"/>
                <a:gd name="textAreaBottom" fmla="*/ 20520 h 20160"/>
              </a:gdLst>
              <a:ahLst/>
              <a:cxnLst/>
              <a:rect l="textAreaLeft" t="textAreaTop" r="textAreaRight" b="textAreaBottom"/>
              <a:pathLst>
                <a:path w="3384658" h="43045">
                  <a:moveTo>
                    <a:pt x="3093828" y="0"/>
                  </a:moveTo>
                  <a:lnTo>
                    <a:pt x="0" y="0"/>
                  </a:lnTo>
                  <a:lnTo>
                    <a:pt x="0" y="43045"/>
                  </a:lnTo>
                  <a:lnTo>
                    <a:pt x="3384658" y="43045"/>
                  </a:lnTo>
                  <a:lnTo>
                    <a:pt x="3384658"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297" name="Google Shape;406;p16"/>
            <p:cNvSpPr/>
            <p:nvPr/>
          </p:nvSpPr>
          <p:spPr>
            <a:xfrm>
              <a:off x="1258560" y="287064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0</a:t>
              </a:r>
              <a:endParaRPr lang="pl-PL" sz="1770" b="0" strike="noStrike" spc="-1" noProof="0" dirty="0">
                <a:solidFill>
                  <a:srgbClr val="000000"/>
                </a:solidFill>
                <a:latin typeface="Arial"/>
              </a:endParaRPr>
            </a:p>
          </p:txBody>
        </p:sp>
        <p:sp>
          <p:nvSpPr>
            <p:cNvPr id="298" name="Google Shape;407;p16"/>
            <p:cNvSpPr/>
            <p:nvPr/>
          </p:nvSpPr>
          <p:spPr>
            <a:xfrm>
              <a:off x="1798200" y="255384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0</a:t>
              </a:r>
              <a:endParaRPr lang="pl-PL" sz="1770" b="0" strike="noStrike" spc="-1" noProof="0" dirty="0">
                <a:solidFill>
                  <a:srgbClr val="000000"/>
                </a:solidFill>
                <a:latin typeface="Arial"/>
              </a:endParaRPr>
            </a:p>
          </p:txBody>
        </p:sp>
        <p:sp>
          <p:nvSpPr>
            <p:cNvPr id="299" name="Google Shape;408;p16"/>
            <p:cNvSpPr/>
            <p:nvPr/>
          </p:nvSpPr>
          <p:spPr>
            <a:xfrm>
              <a:off x="1798200" y="318708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0</a:t>
              </a:r>
              <a:endParaRPr lang="pl-PL" sz="1770" b="0" strike="noStrike" spc="-1" noProof="0" dirty="0">
                <a:solidFill>
                  <a:srgbClr val="000000"/>
                </a:solidFill>
                <a:latin typeface="Arial"/>
              </a:endParaRPr>
            </a:p>
          </p:txBody>
        </p:sp>
        <p:sp>
          <p:nvSpPr>
            <p:cNvPr id="300" name="Google Shape;409;p16"/>
            <p:cNvSpPr/>
            <p:nvPr/>
          </p:nvSpPr>
          <p:spPr>
            <a:xfrm>
              <a:off x="1798200" y="287064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1</a:t>
              </a:r>
              <a:endParaRPr lang="pl-PL" sz="1770" b="0" strike="noStrike" spc="-1" noProof="0" dirty="0">
                <a:solidFill>
                  <a:srgbClr val="000000"/>
                </a:solidFill>
                <a:latin typeface="Arial"/>
              </a:endParaRPr>
            </a:p>
          </p:txBody>
        </p:sp>
        <p:sp>
          <p:nvSpPr>
            <p:cNvPr id="301" name="Google Shape;410;p16"/>
            <p:cNvSpPr/>
            <p:nvPr/>
          </p:nvSpPr>
          <p:spPr>
            <a:xfrm>
              <a:off x="1283760" y="318708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1</a:t>
              </a:r>
              <a:endParaRPr lang="pl-PL" sz="1770" b="0" strike="noStrike" spc="-1" noProof="0" dirty="0">
                <a:solidFill>
                  <a:srgbClr val="000000"/>
                </a:solidFill>
                <a:latin typeface="Arial"/>
              </a:endParaRPr>
            </a:p>
          </p:txBody>
        </p:sp>
        <p:sp>
          <p:nvSpPr>
            <p:cNvPr id="302" name="Google Shape;411;p16"/>
            <p:cNvSpPr/>
            <p:nvPr/>
          </p:nvSpPr>
          <p:spPr>
            <a:xfrm>
              <a:off x="1798200" y="348156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1</a:t>
              </a:r>
              <a:endParaRPr lang="pl-PL" sz="1770" b="0" strike="noStrike" spc="-1" noProof="0" dirty="0">
                <a:solidFill>
                  <a:srgbClr val="000000"/>
                </a:solidFill>
                <a:latin typeface="Arial"/>
              </a:endParaRPr>
            </a:p>
          </p:txBody>
        </p:sp>
        <p:sp>
          <p:nvSpPr>
            <p:cNvPr id="303" name="Google Shape;412;p16"/>
            <p:cNvSpPr/>
            <p:nvPr/>
          </p:nvSpPr>
          <p:spPr>
            <a:xfrm>
              <a:off x="1283760" y="348156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1</a:t>
              </a:r>
              <a:endParaRPr lang="pl-PL" sz="1770" b="0" strike="noStrike" spc="-1" noProof="0" dirty="0">
                <a:solidFill>
                  <a:srgbClr val="000000"/>
                </a:solidFill>
                <a:latin typeface="Arial"/>
              </a:endParaRPr>
            </a:p>
          </p:txBody>
        </p:sp>
      </p:grpSp>
      <p:sp>
        <p:nvSpPr>
          <p:cNvPr id="304" name="Google Shape;413;p16"/>
          <p:cNvSpPr/>
          <p:nvPr/>
        </p:nvSpPr>
        <p:spPr>
          <a:xfrm>
            <a:off x="1182960" y="493056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0</a:t>
            </a:r>
            <a:endParaRPr lang="pl-PL" sz="1770" b="0" strike="noStrike" spc="-1" noProof="0" dirty="0">
              <a:solidFill>
                <a:srgbClr val="000000"/>
              </a:solidFill>
              <a:latin typeface="Arial"/>
            </a:endParaRPr>
          </a:p>
        </p:txBody>
      </p:sp>
      <p:sp>
        <p:nvSpPr>
          <p:cNvPr id="305" name="Google Shape;414;p16"/>
          <p:cNvSpPr/>
          <p:nvPr/>
        </p:nvSpPr>
        <p:spPr>
          <a:xfrm rot="16200000">
            <a:off x="853920" y="5431680"/>
            <a:ext cx="1694160" cy="20160"/>
          </a:xfrm>
          <a:custGeom>
            <a:avLst/>
            <a:gdLst>
              <a:gd name="textAreaLeft" fmla="*/ 0 w 1694160"/>
              <a:gd name="textAreaRight" fmla="*/ 1694520 w 1694160"/>
              <a:gd name="textAreaTop" fmla="*/ 0 h 20160"/>
              <a:gd name="textAreaBottom" fmla="*/ 20520 h 20160"/>
            </a:gdLst>
            <a:ahLst/>
            <a:cxnLst/>
            <a:rect l="textAreaLeft" t="textAreaTop" r="textAreaRight" b="textAreaBottom"/>
            <a:pathLst>
              <a:path w="3394197" h="43045">
                <a:moveTo>
                  <a:pt x="3103367" y="0"/>
                </a:moveTo>
                <a:lnTo>
                  <a:pt x="0" y="0"/>
                </a:lnTo>
                <a:lnTo>
                  <a:pt x="0" y="43045"/>
                </a:lnTo>
                <a:lnTo>
                  <a:pt x="3394197" y="43045"/>
                </a:lnTo>
                <a:lnTo>
                  <a:pt x="3394197"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306" name="Google Shape;415;p16"/>
          <p:cNvSpPr/>
          <p:nvPr/>
        </p:nvSpPr>
        <p:spPr>
          <a:xfrm>
            <a:off x="1132560" y="4959720"/>
            <a:ext cx="1677960" cy="20160"/>
          </a:xfrm>
          <a:custGeom>
            <a:avLst/>
            <a:gdLst>
              <a:gd name="textAreaLeft" fmla="*/ 0 w 1677960"/>
              <a:gd name="textAreaRight" fmla="*/ 1678320 w 1677960"/>
              <a:gd name="textAreaTop" fmla="*/ 0 h 20160"/>
              <a:gd name="textAreaBottom" fmla="*/ 20520 h 20160"/>
            </a:gdLst>
            <a:ahLst/>
            <a:cxnLst/>
            <a:rect l="textAreaLeft" t="textAreaTop" r="textAreaRight" b="textAreaBottom"/>
            <a:pathLst>
              <a:path w="3361538" h="43045">
                <a:moveTo>
                  <a:pt x="3070708" y="0"/>
                </a:moveTo>
                <a:lnTo>
                  <a:pt x="0" y="0"/>
                </a:lnTo>
                <a:lnTo>
                  <a:pt x="0" y="43045"/>
                </a:lnTo>
                <a:lnTo>
                  <a:pt x="3361538" y="43045"/>
                </a:lnTo>
                <a:lnTo>
                  <a:pt x="3361538"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307" name="Google Shape;416;p16"/>
          <p:cNvSpPr/>
          <p:nvPr/>
        </p:nvSpPr>
        <p:spPr>
          <a:xfrm>
            <a:off x="1148400" y="5275080"/>
            <a:ext cx="1686600" cy="20160"/>
          </a:xfrm>
          <a:custGeom>
            <a:avLst/>
            <a:gdLst>
              <a:gd name="textAreaLeft" fmla="*/ 0 w 1686600"/>
              <a:gd name="textAreaRight" fmla="*/ 1686960 w 1686600"/>
              <a:gd name="textAreaTop" fmla="*/ 0 h 20160"/>
              <a:gd name="textAreaBottom" fmla="*/ 20520 h 20160"/>
            </a:gdLst>
            <a:ahLst/>
            <a:cxnLst/>
            <a:rect l="textAreaLeft" t="textAreaTop" r="textAreaRight" b="textAreaBottom"/>
            <a:pathLst>
              <a:path w="3378565" h="43045">
                <a:moveTo>
                  <a:pt x="3087735" y="0"/>
                </a:moveTo>
                <a:lnTo>
                  <a:pt x="0" y="0"/>
                </a:lnTo>
                <a:lnTo>
                  <a:pt x="0" y="43045"/>
                </a:lnTo>
                <a:lnTo>
                  <a:pt x="3378565" y="43045"/>
                </a:lnTo>
                <a:lnTo>
                  <a:pt x="3378565"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308" name="Google Shape;417;p16"/>
          <p:cNvSpPr/>
          <p:nvPr/>
        </p:nvSpPr>
        <p:spPr>
          <a:xfrm>
            <a:off x="1149120" y="5590440"/>
            <a:ext cx="1685520" cy="20160"/>
          </a:xfrm>
          <a:custGeom>
            <a:avLst/>
            <a:gdLst>
              <a:gd name="textAreaLeft" fmla="*/ 0 w 1685520"/>
              <a:gd name="textAreaRight" fmla="*/ 1685880 w 1685520"/>
              <a:gd name="textAreaTop" fmla="*/ 0 h 20160"/>
              <a:gd name="textAreaBottom" fmla="*/ 20520 h 20160"/>
            </a:gdLst>
            <a:ahLst/>
            <a:cxnLst/>
            <a:rect l="textAreaLeft" t="textAreaTop" r="textAreaRight" b="textAreaBottom"/>
            <a:pathLst>
              <a:path w="3376753" h="43045">
                <a:moveTo>
                  <a:pt x="3085923" y="0"/>
                </a:moveTo>
                <a:lnTo>
                  <a:pt x="0" y="0"/>
                </a:lnTo>
                <a:lnTo>
                  <a:pt x="0" y="43045"/>
                </a:lnTo>
                <a:lnTo>
                  <a:pt x="3376753" y="43045"/>
                </a:lnTo>
                <a:lnTo>
                  <a:pt x="3376753"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309" name="Google Shape;418;p16"/>
          <p:cNvSpPr/>
          <p:nvPr/>
        </p:nvSpPr>
        <p:spPr>
          <a:xfrm>
            <a:off x="1153080" y="5905800"/>
            <a:ext cx="1681560" cy="20160"/>
          </a:xfrm>
          <a:custGeom>
            <a:avLst/>
            <a:gdLst>
              <a:gd name="textAreaLeft" fmla="*/ 0 w 1681560"/>
              <a:gd name="textAreaRight" fmla="*/ 1681920 w 1681560"/>
              <a:gd name="textAreaTop" fmla="*/ 0 h 20160"/>
              <a:gd name="textAreaBottom" fmla="*/ 20520 h 20160"/>
            </a:gdLst>
            <a:ahLst/>
            <a:cxnLst/>
            <a:rect l="textAreaLeft" t="textAreaTop" r="textAreaRight" b="textAreaBottom"/>
            <a:pathLst>
              <a:path w="3368787" h="43045">
                <a:moveTo>
                  <a:pt x="3077957" y="0"/>
                </a:moveTo>
                <a:lnTo>
                  <a:pt x="0" y="0"/>
                </a:lnTo>
                <a:lnTo>
                  <a:pt x="0" y="43045"/>
                </a:lnTo>
                <a:lnTo>
                  <a:pt x="3368787" y="43045"/>
                </a:lnTo>
                <a:lnTo>
                  <a:pt x="3368787"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310" name="Google Shape;419;p16"/>
          <p:cNvSpPr/>
          <p:nvPr/>
        </p:nvSpPr>
        <p:spPr>
          <a:xfrm>
            <a:off x="1182960" y="458928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I0.0</a:t>
            </a:r>
            <a:endParaRPr lang="pl-PL" sz="1770" b="0" strike="noStrike" spc="-1" noProof="0" dirty="0">
              <a:solidFill>
                <a:srgbClr val="000000"/>
              </a:solidFill>
              <a:latin typeface="Arial"/>
            </a:endParaRPr>
          </a:p>
        </p:txBody>
      </p:sp>
      <p:sp>
        <p:nvSpPr>
          <p:cNvPr id="311" name="Google Shape;420;p16"/>
          <p:cNvSpPr/>
          <p:nvPr/>
        </p:nvSpPr>
        <p:spPr>
          <a:xfrm>
            <a:off x="1713960" y="4589280"/>
            <a:ext cx="55512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I0.1</a:t>
            </a:r>
            <a:endParaRPr lang="pl-PL" sz="1770" b="0" strike="noStrike" spc="-1" noProof="0" dirty="0">
              <a:solidFill>
                <a:srgbClr val="000000"/>
              </a:solidFill>
              <a:latin typeface="Arial"/>
            </a:endParaRPr>
          </a:p>
        </p:txBody>
      </p:sp>
      <p:sp>
        <p:nvSpPr>
          <p:cNvPr id="312" name="Google Shape;421;p16"/>
          <p:cNvSpPr/>
          <p:nvPr/>
        </p:nvSpPr>
        <p:spPr>
          <a:xfrm>
            <a:off x="2252880" y="4589280"/>
            <a:ext cx="5886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Q0.0</a:t>
            </a:r>
            <a:endParaRPr lang="pl-PL" sz="1770" b="0" strike="noStrike" spc="-1" noProof="0" dirty="0">
              <a:solidFill>
                <a:srgbClr val="000000"/>
              </a:solidFill>
              <a:latin typeface="Arial"/>
            </a:endParaRPr>
          </a:p>
        </p:txBody>
      </p:sp>
      <p:sp>
        <p:nvSpPr>
          <p:cNvPr id="313" name="Google Shape;422;p16"/>
          <p:cNvSpPr/>
          <p:nvPr/>
        </p:nvSpPr>
        <p:spPr>
          <a:xfrm rot="16200000">
            <a:off x="1414080" y="5433840"/>
            <a:ext cx="1689480" cy="20160"/>
          </a:xfrm>
          <a:custGeom>
            <a:avLst/>
            <a:gdLst>
              <a:gd name="textAreaLeft" fmla="*/ 0 w 1689480"/>
              <a:gd name="textAreaRight" fmla="*/ 1689840 w 1689480"/>
              <a:gd name="textAreaTop" fmla="*/ 0 h 20160"/>
              <a:gd name="textAreaBottom" fmla="*/ 20520 h 20160"/>
            </a:gdLst>
            <a:ahLst/>
            <a:cxnLst/>
            <a:rect l="textAreaLeft" t="textAreaTop" r="textAreaRight" b="textAreaBottom"/>
            <a:pathLst>
              <a:path w="3384658" h="43045">
                <a:moveTo>
                  <a:pt x="3093828" y="0"/>
                </a:moveTo>
                <a:lnTo>
                  <a:pt x="0" y="0"/>
                </a:lnTo>
                <a:lnTo>
                  <a:pt x="0" y="43045"/>
                </a:lnTo>
                <a:lnTo>
                  <a:pt x="3384658" y="43045"/>
                </a:lnTo>
                <a:lnTo>
                  <a:pt x="3384658"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314" name="Google Shape;423;p16"/>
          <p:cNvSpPr/>
          <p:nvPr/>
        </p:nvSpPr>
        <p:spPr>
          <a:xfrm>
            <a:off x="1182960" y="524736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0</a:t>
            </a:r>
            <a:endParaRPr lang="pl-PL" sz="1770" b="0" strike="noStrike" spc="-1" noProof="0" dirty="0">
              <a:solidFill>
                <a:srgbClr val="000000"/>
              </a:solidFill>
              <a:latin typeface="Arial"/>
            </a:endParaRPr>
          </a:p>
        </p:txBody>
      </p:sp>
      <p:sp>
        <p:nvSpPr>
          <p:cNvPr id="315" name="Google Shape;424;p16"/>
          <p:cNvSpPr/>
          <p:nvPr/>
        </p:nvSpPr>
        <p:spPr>
          <a:xfrm>
            <a:off x="1722240" y="493056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0</a:t>
            </a:r>
            <a:endParaRPr lang="pl-PL" sz="1770" b="0" strike="noStrike" spc="-1" noProof="0" dirty="0">
              <a:solidFill>
                <a:srgbClr val="000000"/>
              </a:solidFill>
              <a:latin typeface="Arial"/>
            </a:endParaRPr>
          </a:p>
        </p:txBody>
      </p:sp>
      <p:sp>
        <p:nvSpPr>
          <p:cNvPr id="316" name="Google Shape;425;p16"/>
          <p:cNvSpPr/>
          <p:nvPr/>
        </p:nvSpPr>
        <p:spPr>
          <a:xfrm>
            <a:off x="1722240" y="556380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0</a:t>
            </a:r>
            <a:endParaRPr lang="pl-PL" sz="1770" b="0" strike="noStrike" spc="-1" noProof="0" dirty="0">
              <a:solidFill>
                <a:srgbClr val="000000"/>
              </a:solidFill>
              <a:latin typeface="Arial"/>
            </a:endParaRPr>
          </a:p>
        </p:txBody>
      </p:sp>
      <p:sp>
        <p:nvSpPr>
          <p:cNvPr id="317" name="Google Shape;426;p16"/>
          <p:cNvSpPr/>
          <p:nvPr/>
        </p:nvSpPr>
        <p:spPr>
          <a:xfrm>
            <a:off x="1722240" y="524736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1</a:t>
            </a:r>
            <a:endParaRPr lang="pl-PL" sz="1770" b="0" strike="noStrike" spc="-1" noProof="0" dirty="0">
              <a:solidFill>
                <a:srgbClr val="000000"/>
              </a:solidFill>
              <a:latin typeface="Arial"/>
            </a:endParaRPr>
          </a:p>
        </p:txBody>
      </p:sp>
      <p:sp>
        <p:nvSpPr>
          <p:cNvPr id="318" name="Google Shape;427;p16"/>
          <p:cNvSpPr/>
          <p:nvPr/>
        </p:nvSpPr>
        <p:spPr>
          <a:xfrm>
            <a:off x="1208160" y="556380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1</a:t>
            </a:r>
            <a:endParaRPr lang="pl-PL" sz="1770" b="0" strike="noStrike" spc="-1" noProof="0" dirty="0">
              <a:solidFill>
                <a:srgbClr val="000000"/>
              </a:solidFill>
              <a:latin typeface="Arial"/>
            </a:endParaRPr>
          </a:p>
        </p:txBody>
      </p:sp>
      <p:sp>
        <p:nvSpPr>
          <p:cNvPr id="319" name="Google Shape;428;p16"/>
          <p:cNvSpPr/>
          <p:nvPr/>
        </p:nvSpPr>
        <p:spPr>
          <a:xfrm>
            <a:off x="1722240" y="585828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1</a:t>
            </a:r>
            <a:endParaRPr lang="pl-PL" sz="1770" b="0" strike="noStrike" spc="-1" noProof="0" dirty="0">
              <a:solidFill>
                <a:srgbClr val="000000"/>
              </a:solidFill>
              <a:latin typeface="Arial"/>
            </a:endParaRPr>
          </a:p>
        </p:txBody>
      </p:sp>
      <p:sp>
        <p:nvSpPr>
          <p:cNvPr id="320" name="Google Shape;429;p16"/>
          <p:cNvSpPr/>
          <p:nvPr/>
        </p:nvSpPr>
        <p:spPr>
          <a:xfrm>
            <a:off x="1208160" y="585828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1</a:t>
            </a:r>
            <a:endParaRPr lang="pl-PL" sz="1770" b="0" strike="noStrike" spc="-1" noProof="0" dirty="0">
              <a:solidFill>
                <a:srgbClr val="000000"/>
              </a:solidFill>
              <a:latin typeface="Arial"/>
            </a:endParaRPr>
          </a:p>
        </p:txBody>
      </p:sp>
      <p:grpSp>
        <p:nvGrpSpPr>
          <p:cNvPr id="321" name="Google Shape;430;p16"/>
          <p:cNvGrpSpPr/>
          <p:nvPr/>
        </p:nvGrpSpPr>
        <p:grpSpPr>
          <a:xfrm>
            <a:off x="1688400" y="6936840"/>
            <a:ext cx="1150200" cy="1100520"/>
            <a:chOff x="1688400" y="6936840"/>
            <a:chExt cx="1150200" cy="1100520"/>
          </a:xfrm>
        </p:grpSpPr>
        <p:sp>
          <p:nvSpPr>
            <p:cNvPr id="322" name="Google Shape;431;p16"/>
            <p:cNvSpPr/>
            <p:nvPr/>
          </p:nvSpPr>
          <p:spPr>
            <a:xfrm>
              <a:off x="1691640" y="7296480"/>
              <a:ext cx="1116000" cy="20160"/>
            </a:xfrm>
            <a:custGeom>
              <a:avLst/>
              <a:gdLst>
                <a:gd name="textAreaLeft" fmla="*/ 0 w 1116000"/>
                <a:gd name="textAreaRight" fmla="*/ 1116360 w 1116000"/>
                <a:gd name="textAreaTop" fmla="*/ 0 h 20160"/>
                <a:gd name="textAreaBottom" fmla="*/ 20520 h 20160"/>
              </a:gdLst>
              <a:ahLst/>
              <a:cxnLst/>
              <a:rect l="textAreaLeft" t="textAreaTop" r="textAreaRight" b="textAreaBottom"/>
              <a:pathLst>
                <a:path w="2235928" h="43045">
                  <a:moveTo>
                    <a:pt x="1945098" y="0"/>
                  </a:moveTo>
                  <a:lnTo>
                    <a:pt x="0" y="0"/>
                  </a:lnTo>
                  <a:lnTo>
                    <a:pt x="0" y="43045"/>
                  </a:lnTo>
                  <a:lnTo>
                    <a:pt x="2235928" y="43045"/>
                  </a:lnTo>
                  <a:lnTo>
                    <a:pt x="2235928"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323" name="Google Shape;432;p16"/>
            <p:cNvSpPr/>
            <p:nvPr/>
          </p:nvSpPr>
          <p:spPr>
            <a:xfrm>
              <a:off x="1688400" y="7612200"/>
              <a:ext cx="1143360" cy="20160"/>
            </a:xfrm>
            <a:custGeom>
              <a:avLst/>
              <a:gdLst>
                <a:gd name="textAreaLeft" fmla="*/ 0 w 1143360"/>
                <a:gd name="textAreaRight" fmla="*/ 1143720 w 1143360"/>
                <a:gd name="textAreaTop" fmla="*/ 0 h 20160"/>
                <a:gd name="textAreaBottom" fmla="*/ 20520 h 20160"/>
              </a:gdLst>
              <a:ahLst/>
              <a:cxnLst/>
              <a:rect l="textAreaLeft" t="textAreaTop" r="textAreaRight" b="textAreaBottom"/>
              <a:pathLst>
                <a:path w="2291111" h="43045">
                  <a:moveTo>
                    <a:pt x="2000281" y="0"/>
                  </a:moveTo>
                  <a:lnTo>
                    <a:pt x="0" y="0"/>
                  </a:lnTo>
                  <a:lnTo>
                    <a:pt x="0" y="43045"/>
                  </a:lnTo>
                  <a:lnTo>
                    <a:pt x="2291111" y="43045"/>
                  </a:lnTo>
                  <a:lnTo>
                    <a:pt x="2291111"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324" name="Google Shape;433;p16"/>
            <p:cNvSpPr/>
            <p:nvPr/>
          </p:nvSpPr>
          <p:spPr>
            <a:xfrm>
              <a:off x="1711080" y="6942960"/>
              <a:ext cx="55548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I0.1</a:t>
              </a:r>
              <a:endParaRPr lang="pl-PL" sz="1770" b="0" strike="noStrike" spc="-1" noProof="0" dirty="0">
                <a:solidFill>
                  <a:srgbClr val="000000"/>
                </a:solidFill>
                <a:latin typeface="Arial"/>
              </a:endParaRPr>
            </a:p>
          </p:txBody>
        </p:sp>
        <p:sp>
          <p:nvSpPr>
            <p:cNvPr id="325" name="Google Shape;434;p16"/>
            <p:cNvSpPr/>
            <p:nvPr/>
          </p:nvSpPr>
          <p:spPr>
            <a:xfrm>
              <a:off x="2250000" y="6942960"/>
              <a:ext cx="5886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Q0.0</a:t>
              </a:r>
              <a:endParaRPr lang="pl-PL" sz="1770" b="0" strike="noStrike" spc="-1" noProof="0" dirty="0">
                <a:solidFill>
                  <a:srgbClr val="000000"/>
                </a:solidFill>
                <a:latin typeface="Arial"/>
              </a:endParaRPr>
            </a:p>
          </p:txBody>
        </p:sp>
        <p:sp>
          <p:nvSpPr>
            <p:cNvPr id="326" name="Google Shape;435;p16"/>
            <p:cNvSpPr/>
            <p:nvPr/>
          </p:nvSpPr>
          <p:spPr>
            <a:xfrm rot="16200000">
              <a:off x="1749600" y="7433280"/>
              <a:ext cx="1013040" cy="20160"/>
            </a:xfrm>
            <a:custGeom>
              <a:avLst/>
              <a:gdLst>
                <a:gd name="textAreaLeft" fmla="*/ 0 w 1013040"/>
                <a:gd name="textAreaRight" fmla="*/ 1013400 w 1013040"/>
                <a:gd name="textAreaTop" fmla="*/ 0 h 20160"/>
                <a:gd name="textAreaBottom" fmla="*/ 20520 h 20160"/>
              </a:gdLst>
              <a:ahLst/>
              <a:cxnLst/>
              <a:rect l="textAreaLeft" t="textAreaTop" r="textAreaRight" b="textAreaBottom"/>
              <a:pathLst>
                <a:path w="2030109" h="43045">
                  <a:moveTo>
                    <a:pt x="1739279" y="0"/>
                  </a:moveTo>
                  <a:lnTo>
                    <a:pt x="0" y="0"/>
                  </a:lnTo>
                  <a:lnTo>
                    <a:pt x="0" y="43045"/>
                  </a:lnTo>
                  <a:lnTo>
                    <a:pt x="2030109" y="43045"/>
                  </a:lnTo>
                  <a:lnTo>
                    <a:pt x="2030109"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327" name="Google Shape;436;p16"/>
            <p:cNvSpPr/>
            <p:nvPr/>
          </p:nvSpPr>
          <p:spPr>
            <a:xfrm>
              <a:off x="1719720" y="728424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0</a:t>
              </a:r>
              <a:endParaRPr lang="pl-PL" sz="1770" b="0" strike="noStrike" spc="-1" noProof="0" dirty="0">
                <a:solidFill>
                  <a:srgbClr val="000000"/>
                </a:solidFill>
                <a:latin typeface="Arial"/>
              </a:endParaRPr>
            </a:p>
          </p:txBody>
        </p:sp>
        <p:sp>
          <p:nvSpPr>
            <p:cNvPr id="328" name="Google Shape;437;p16"/>
            <p:cNvSpPr/>
            <p:nvPr/>
          </p:nvSpPr>
          <p:spPr>
            <a:xfrm>
              <a:off x="1719720" y="760104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1</a:t>
              </a:r>
              <a:endParaRPr lang="pl-PL" sz="1770" b="0" strike="noStrike" spc="-1" noProof="0" dirty="0">
                <a:solidFill>
                  <a:srgbClr val="000000"/>
                </a:solidFill>
                <a:latin typeface="Arial"/>
              </a:endParaRPr>
            </a:p>
          </p:txBody>
        </p:sp>
      </p:grpSp>
      <p:sp>
        <p:nvSpPr>
          <p:cNvPr id="329" name="PlaceHolder 1"/>
          <p:cNvSpPr>
            <a:spLocks noGrp="1"/>
          </p:cNvSpPr>
          <p:nvPr>
            <p:ph type="sldNum" idx="19"/>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E3D8C071-C767-48BE-9299-6D9275AFE262}" type="slidenum">
              <a:rPr lang="pl-PL" sz="1200" b="0" strike="noStrike" spc="-1" noProof="0" smtClean="0">
                <a:solidFill>
                  <a:srgbClr val="888888"/>
                </a:solidFill>
                <a:latin typeface="Calibri"/>
                <a:ea typeface="Calibri"/>
              </a:rPr>
              <a:t>17</a:t>
            </a:fld>
            <a:endParaRPr lang="pl-PL" sz="1200" b="0" strike="noStrike" spc="-1" noProof="0" dirty="0">
              <a:solidFill>
                <a:srgbClr val="000000"/>
              </a:solidFill>
              <a:latin typeface="Times New Roman"/>
            </a:endParaRPr>
          </a:p>
        </p:txBody>
      </p:sp>
      <p:pic>
        <p:nvPicPr>
          <p:cNvPr id="330" name="Google Shape;439;p16"/>
          <p:cNvPicPr/>
          <p:nvPr/>
        </p:nvPicPr>
        <p:blipFill>
          <a:blip r:embed="rId4"/>
          <a:stretch/>
        </p:blipFill>
        <p:spPr>
          <a:xfrm>
            <a:off x="3435840" y="2413440"/>
            <a:ext cx="4009680" cy="752040"/>
          </a:xfrm>
          <a:prstGeom prst="rect">
            <a:avLst/>
          </a:prstGeom>
          <a:ln w="0">
            <a:noFill/>
          </a:ln>
        </p:spPr>
      </p:pic>
      <p:pic>
        <p:nvPicPr>
          <p:cNvPr id="331" name="Google Shape;440;p16"/>
          <p:cNvPicPr/>
          <p:nvPr/>
        </p:nvPicPr>
        <p:blipFill>
          <a:blip r:embed="rId5"/>
          <a:stretch/>
        </p:blipFill>
        <p:spPr>
          <a:xfrm>
            <a:off x="3833280" y="4792320"/>
            <a:ext cx="3076200" cy="942480"/>
          </a:xfrm>
          <a:prstGeom prst="rect">
            <a:avLst/>
          </a:prstGeom>
          <a:ln w="0">
            <a:noFill/>
          </a:ln>
        </p:spPr>
      </p:pic>
      <p:pic>
        <p:nvPicPr>
          <p:cNvPr id="332" name="Google Shape;441;p16"/>
          <p:cNvPicPr/>
          <p:nvPr/>
        </p:nvPicPr>
        <p:blipFill>
          <a:blip r:embed="rId6"/>
          <a:stretch/>
        </p:blipFill>
        <p:spPr>
          <a:xfrm>
            <a:off x="3435840" y="7065720"/>
            <a:ext cx="4009680" cy="552240"/>
          </a:xfrm>
          <a:prstGeom prst="rect">
            <a:avLst/>
          </a:prstGeom>
          <a:ln w="0">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 name="Google Shape;446;p17"/>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334" name="Google Shape;447;p17"/>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335" name="Google Shape;448;p17"/>
          <p:cNvSpPr/>
          <p:nvPr/>
        </p:nvSpPr>
        <p:spPr>
          <a:xfrm>
            <a:off x="472392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FFFFFF"/>
                </a:solidFill>
                <a:latin typeface="Open Sans Light"/>
                <a:ea typeface="Open Sans Light"/>
              </a:rPr>
              <a:t>PROGRAMOWANIE PLC |</a:t>
            </a:r>
            <a:endParaRPr lang="pl-PL" sz="1110" b="0" strike="noStrike" spc="-1" noProof="0" dirty="0">
              <a:solidFill>
                <a:srgbClr val="000000"/>
              </a:solidFill>
              <a:latin typeface="Arial"/>
            </a:endParaRPr>
          </a:p>
        </p:txBody>
      </p:sp>
      <p:sp>
        <p:nvSpPr>
          <p:cNvPr id="336" name="Google Shape;449;p17"/>
          <p:cNvSpPr/>
          <p:nvPr/>
        </p:nvSpPr>
        <p:spPr>
          <a:xfrm>
            <a:off x="5122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19</a:t>
            </a:r>
            <a:endParaRPr lang="pl-PL" sz="1110" b="0" strike="noStrike" spc="-1" noProof="0" dirty="0">
              <a:solidFill>
                <a:srgbClr val="000000"/>
              </a:solidFill>
              <a:latin typeface="Arial"/>
            </a:endParaRPr>
          </a:p>
        </p:txBody>
      </p:sp>
      <p:sp>
        <p:nvSpPr>
          <p:cNvPr id="337" name="Google Shape;450;p17"/>
          <p:cNvSpPr/>
          <p:nvPr/>
        </p:nvSpPr>
        <p:spPr>
          <a:xfrm>
            <a:off x="512280" y="31968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Operacje bitowe i logiczne</a:t>
            </a:r>
            <a:endParaRPr lang="pl-PL" sz="1400" b="0" strike="noStrike" spc="-1" noProof="0" dirty="0">
              <a:solidFill>
                <a:srgbClr val="000000"/>
              </a:solidFill>
              <a:latin typeface="Arial"/>
            </a:endParaRPr>
          </a:p>
        </p:txBody>
      </p:sp>
      <p:sp>
        <p:nvSpPr>
          <p:cNvPr id="338" name="Google Shape;451;p17"/>
          <p:cNvSpPr/>
          <p:nvPr/>
        </p:nvSpPr>
        <p:spPr>
          <a:xfrm>
            <a:off x="561240" y="108036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Light"/>
                <a:ea typeface="Open Sans Light"/>
              </a:rPr>
              <a:t>Podstawowe funkcje logiczne</a:t>
            </a:r>
            <a:endParaRPr lang="pl-PL" sz="1400" b="0" strike="noStrike" spc="-1" noProof="0" dirty="0">
              <a:solidFill>
                <a:srgbClr val="000000"/>
              </a:solidFill>
              <a:latin typeface="Arial"/>
            </a:endParaRPr>
          </a:p>
        </p:txBody>
      </p:sp>
      <p:grpSp>
        <p:nvGrpSpPr>
          <p:cNvPr id="339" name="Google Shape;452;p17"/>
          <p:cNvGrpSpPr/>
          <p:nvPr/>
        </p:nvGrpSpPr>
        <p:grpSpPr>
          <a:xfrm>
            <a:off x="1229040" y="2133720"/>
            <a:ext cx="1708920" cy="1716840"/>
            <a:chOff x="1229040" y="2133720"/>
            <a:chExt cx="1708920" cy="1716840"/>
          </a:xfrm>
        </p:grpSpPr>
        <p:sp>
          <p:nvSpPr>
            <p:cNvPr id="340" name="Google Shape;453;p17"/>
            <p:cNvSpPr/>
            <p:nvPr/>
          </p:nvSpPr>
          <p:spPr>
            <a:xfrm>
              <a:off x="1279440" y="248616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0</a:t>
              </a:r>
              <a:endParaRPr lang="pl-PL" sz="1770" b="0" strike="noStrike" spc="-1" noProof="0" dirty="0">
                <a:solidFill>
                  <a:srgbClr val="000000"/>
                </a:solidFill>
                <a:latin typeface="Arial"/>
              </a:endParaRPr>
            </a:p>
          </p:txBody>
        </p:sp>
        <p:sp>
          <p:nvSpPr>
            <p:cNvPr id="341" name="Google Shape;454;p17"/>
            <p:cNvSpPr/>
            <p:nvPr/>
          </p:nvSpPr>
          <p:spPr>
            <a:xfrm rot="16200000">
              <a:off x="950400" y="2970720"/>
              <a:ext cx="1694160" cy="20160"/>
            </a:xfrm>
            <a:custGeom>
              <a:avLst/>
              <a:gdLst>
                <a:gd name="textAreaLeft" fmla="*/ 0 w 1694160"/>
                <a:gd name="textAreaRight" fmla="*/ 1694520 w 1694160"/>
                <a:gd name="textAreaTop" fmla="*/ 0 h 20160"/>
                <a:gd name="textAreaBottom" fmla="*/ 20520 h 20160"/>
              </a:gdLst>
              <a:ahLst/>
              <a:cxnLst/>
              <a:rect l="textAreaLeft" t="textAreaTop" r="textAreaRight" b="textAreaBottom"/>
              <a:pathLst>
                <a:path w="3394197" h="43045">
                  <a:moveTo>
                    <a:pt x="3103367" y="0"/>
                  </a:moveTo>
                  <a:lnTo>
                    <a:pt x="0" y="0"/>
                  </a:lnTo>
                  <a:lnTo>
                    <a:pt x="0" y="43045"/>
                  </a:lnTo>
                  <a:lnTo>
                    <a:pt x="3394197" y="43045"/>
                  </a:lnTo>
                  <a:lnTo>
                    <a:pt x="3394197"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342" name="Google Shape;455;p17"/>
            <p:cNvSpPr/>
            <p:nvPr/>
          </p:nvSpPr>
          <p:spPr>
            <a:xfrm>
              <a:off x="1229040" y="2498400"/>
              <a:ext cx="1677960" cy="20160"/>
            </a:xfrm>
            <a:custGeom>
              <a:avLst/>
              <a:gdLst>
                <a:gd name="textAreaLeft" fmla="*/ 0 w 1677960"/>
                <a:gd name="textAreaRight" fmla="*/ 1678320 w 1677960"/>
                <a:gd name="textAreaTop" fmla="*/ 0 h 20160"/>
                <a:gd name="textAreaBottom" fmla="*/ 20520 h 20160"/>
              </a:gdLst>
              <a:ahLst/>
              <a:cxnLst/>
              <a:rect l="textAreaLeft" t="textAreaTop" r="textAreaRight" b="textAreaBottom"/>
              <a:pathLst>
                <a:path w="3361538" h="43045">
                  <a:moveTo>
                    <a:pt x="3070708" y="0"/>
                  </a:moveTo>
                  <a:lnTo>
                    <a:pt x="0" y="0"/>
                  </a:lnTo>
                  <a:lnTo>
                    <a:pt x="0" y="43045"/>
                  </a:lnTo>
                  <a:lnTo>
                    <a:pt x="3361538" y="43045"/>
                  </a:lnTo>
                  <a:lnTo>
                    <a:pt x="3361538"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343" name="Google Shape;456;p17"/>
            <p:cNvSpPr/>
            <p:nvPr/>
          </p:nvSpPr>
          <p:spPr>
            <a:xfrm>
              <a:off x="1244880" y="2814120"/>
              <a:ext cx="1686600" cy="20160"/>
            </a:xfrm>
            <a:custGeom>
              <a:avLst/>
              <a:gdLst>
                <a:gd name="textAreaLeft" fmla="*/ 0 w 1686600"/>
                <a:gd name="textAreaRight" fmla="*/ 1686960 w 1686600"/>
                <a:gd name="textAreaTop" fmla="*/ 0 h 20160"/>
                <a:gd name="textAreaBottom" fmla="*/ 20520 h 20160"/>
              </a:gdLst>
              <a:ahLst/>
              <a:cxnLst/>
              <a:rect l="textAreaLeft" t="textAreaTop" r="textAreaRight" b="textAreaBottom"/>
              <a:pathLst>
                <a:path w="3378565" h="43045">
                  <a:moveTo>
                    <a:pt x="3087735" y="0"/>
                  </a:moveTo>
                  <a:lnTo>
                    <a:pt x="0" y="0"/>
                  </a:lnTo>
                  <a:lnTo>
                    <a:pt x="0" y="43045"/>
                  </a:lnTo>
                  <a:lnTo>
                    <a:pt x="3378565" y="43045"/>
                  </a:lnTo>
                  <a:lnTo>
                    <a:pt x="3378565"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344" name="Google Shape;457;p17"/>
            <p:cNvSpPr/>
            <p:nvPr/>
          </p:nvSpPr>
          <p:spPr>
            <a:xfrm>
              <a:off x="1245600" y="3129480"/>
              <a:ext cx="1685520" cy="20160"/>
            </a:xfrm>
            <a:custGeom>
              <a:avLst/>
              <a:gdLst>
                <a:gd name="textAreaLeft" fmla="*/ 0 w 1685520"/>
                <a:gd name="textAreaRight" fmla="*/ 1685880 w 1685520"/>
                <a:gd name="textAreaTop" fmla="*/ 0 h 20160"/>
                <a:gd name="textAreaBottom" fmla="*/ 20520 h 20160"/>
              </a:gdLst>
              <a:ahLst/>
              <a:cxnLst/>
              <a:rect l="textAreaLeft" t="textAreaTop" r="textAreaRight" b="textAreaBottom"/>
              <a:pathLst>
                <a:path w="3376753" h="43045">
                  <a:moveTo>
                    <a:pt x="3085923" y="0"/>
                  </a:moveTo>
                  <a:lnTo>
                    <a:pt x="0" y="0"/>
                  </a:lnTo>
                  <a:lnTo>
                    <a:pt x="0" y="43045"/>
                  </a:lnTo>
                  <a:lnTo>
                    <a:pt x="3376753" y="43045"/>
                  </a:lnTo>
                  <a:lnTo>
                    <a:pt x="3376753"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345" name="Google Shape;458;p17"/>
            <p:cNvSpPr/>
            <p:nvPr/>
          </p:nvSpPr>
          <p:spPr>
            <a:xfrm>
              <a:off x="1249560" y="3444840"/>
              <a:ext cx="1681560" cy="20160"/>
            </a:xfrm>
            <a:custGeom>
              <a:avLst/>
              <a:gdLst>
                <a:gd name="textAreaLeft" fmla="*/ 0 w 1681560"/>
                <a:gd name="textAreaRight" fmla="*/ 1681920 w 1681560"/>
                <a:gd name="textAreaTop" fmla="*/ 0 h 20160"/>
                <a:gd name="textAreaBottom" fmla="*/ 20520 h 20160"/>
              </a:gdLst>
              <a:ahLst/>
              <a:cxnLst/>
              <a:rect l="textAreaLeft" t="textAreaTop" r="textAreaRight" b="textAreaBottom"/>
              <a:pathLst>
                <a:path w="3368787" h="43045">
                  <a:moveTo>
                    <a:pt x="3077957" y="0"/>
                  </a:moveTo>
                  <a:lnTo>
                    <a:pt x="0" y="0"/>
                  </a:lnTo>
                  <a:lnTo>
                    <a:pt x="0" y="43045"/>
                  </a:lnTo>
                  <a:lnTo>
                    <a:pt x="3368787" y="43045"/>
                  </a:lnTo>
                  <a:lnTo>
                    <a:pt x="3368787"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346" name="Google Shape;459;p17"/>
            <p:cNvSpPr/>
            <p:nvPr/>
          </p:nvSpPr>
          <p:spPr>
            <a:xfrm>
              <a:off x="1279440" y="214488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I0.0</a:t>
              </a:r>
              <a:endParaRPr lang="pl-PL" sz="1770" b="0" strike="noStrike" spc="-1" noProof="0" dirty="0">
                <a:solidFill>
                  <a:srgbClr val="000000"/>
                </a:solidFill>
                <a:latin typeface="Arial"/>
              </a:endParaRPr>
            </a:p>
          </p:txBody>
        </p:sp>
        <p:sp>
          <p:nvSpPr>
            <p:cNvPr id="347" name="Google Shape;460;p17"/>
            <p:cNvSpPr/>
            <p:nvPr/>
          </p:nvSpPr>
          <p:spPr>
            <a:xfrm>
              <a:off x="1810440" y="2144880"/>
              <a:ext cx="55548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I0.1</a:t>
              </a:r>
              <a:endParaRPr lang="pl-PL" sz="1770" b="0" strike="noStrike" spc="-1" noProof="0" dirty="0">
                <a:solidFill>
                  <a:srgbClr val="000000"/>
                </a:solidFill>
                <a:latin typeface="Arial"/>
              </a:endParaRPr>
            </a:p>
          </p:txBody>
        </p:sp>
        <p:sp>
          <p:nvSpPr>
            <p:cNvPr id="348" name="Google Shape;461;p17"/>
            <p:cNvSpPr/>
            <p:nvPr/>
          </p:nvSpPr>
          <p:spPr>
            <a:xfrm>
              <a:off x="2349360" y="2144880"/>
              <a:ext cx="5886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Q0.0</a:t>
              </a:r>
              <a:endParaRPr lang="pl-PL" sz="1770" b="0" strike="noStrike" spc="-1" noProof="0" dirty="0">
                <a:solidFill>
                  <a:srgbClr val="000000"/>
                </a:solidFill>
                <a:latin typeface="Arial"/>
              </a:endParaRPr>
            </a:p>
          </p:txBody>
        </p:sp>
        <p:sp>
          <p:nvSpPr>
            <p:cNvPr id="349" name="Google Shape;462;p17"/>
            <p:cNvSpPr/>
            <p:nvPr/>
          </p:nvSpPr>
          <p:spPr>
            <a:xfrm rot="16200000">
              <a:off x="1510560" y="2972880"/>
              <a:ext cx="1689480" cy="20160"/>
            </a:xfrm>
            <a:custGeom>
              <a:avLst/>
              <a:gdLst>
                <a:gd name="textAreaLeft" fmla="*/ 0 w 1689480"/>
                <a:gd name="textAreaRight" fmla="*/ 1689840 w 1689480"/>
                <a:gd name="textAreaTop" fmla="*/ 0 h 20160"/>
                <a:gd name="textAreaBottom" fmla="*/ 20520 h 20160"/>
              </a:gdLst>
              <a:ahLst/>
              <a:cxnLst/>
              <a:rect l="textAreaLeft" t="textAreaTop" r="textAreaRight" b="textAreaBottom"/>
              <a:pathLst>
                <a:path w="3384658" h="43045">
                  <a:moveTo>
                    <a:pt x="3093828" y="0"/>
                  </a:moveTo>
                  <a:lnTo>
                    <a:pt x="0" y="0"/>
                  </a:lnTo>
                  <a:lnTo>
                    <a:pt x="0" y="43045"/>
                  </a:lnTo>
                  <a:lnTo>
                    <a:pt x="3384658" y="43045"/>
                  </a:lnTo>
                  <a:lnTo>
                    <a:pt x="3384658"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350" name="Google Shape;463;p17"/>
            <p:cNvSpPr/>
            <p:nvPr/>
          </p:nvSpPr>
          <p:spPr>
            <a:xfrm>
              <a:off x="1279440" y="280296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0</a:t>
              </a:r>
              <a:endParaRPr lang="pl-PL" sz="1770" b="0" strike="noStrike" spc="-1" noProof="0" dirty="0">
                <a:solidFill>
                  <a:srgbClr val="000000"/>
                </a:solidFill>
                <a:latin typeface="Arial"/>
              </a:endParaRPr>
            </a:p>
          </p:txBody>
        </p:sp>
        <p:sp>
          <p:nvSpPr>
            <p:cNvPr id="351" name="Google Shape;464;p17"/>
            <p:cNvSpPr/>
            <p:nvPr/>
          </p:nvSpPr>
          <p:spPr>
            <a:xfrm>
              <a:off x="1818720" y="248616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0</a:t>
              </a:r>
              <a:endParaRPr lang="pl-PL" sz="1770" b="0" strike="noStrike" spc="-1" noProof="0" dirty="0">
                <a:solidFill>
                  <a:srgbClr val="000000"/>
                </a:solidFill>
                <a:latin typeface="Arial"/>
              </a:endParaRPr>
            </a:p>
          </p:txBody>
        </p:sp>
        <p:sp>
          <p:nvSpPr>
            <p:cNvPr id="352" name="Google Shape;465;p17"/>
            <p:cNvSpPr/>
            <p:nvPr/>
          </p:nvSpPr>
          <p:spPr>
            <a:xfrm>
              <a:off x="1818720" y="311940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0</a:t>
              </a:r>
              <a:endParaRPr lang="pl-PL" sz="1770" b="0" strike="noStrike" spc="-1" noProof="0" dirty="0">
                <a:solidFill>
                  <a:srgbClr val="000000"/>
                </a:solidFill>
                <a:latin typeface="Arial"/>
              </a:endParaRPr>
            </a:p>
          </p:txBody>
        </p:sp>
        <p:sp>
          <p:nvSpPr>
            <p:cNvPr id="353" name="Google Shape;466;p17"/>
            <p:cNvSpPr/>
            <p:nvPr/>
          </p:nvSpPr>
          <p:spPr>
            <a:xfrm>
              <a:off x="1818720" y="280296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1</a:t>
              </a:r>
              <a:endParaRPr lang="pl-PL" sz="1770" b="0" strike="noStrike" spc="-1" noProof="0" dirty="0">
                <a:solidFill>
                  <a:srgbClr val="000000"/>
                </a:solidFill>
                <a:latin typeface="Arial"/>
              </a:endParaRPr>
            </a:p>
          </p:txBody>
        </p:sp>
        <p:sp>
          <p:nvSpPr>
            <p:cNvPr id="354" name="Google Shape;467;p17"/>
            <p:cNvSpPr/>
            <p:nvPr/>
          </p:nvSpPr>
          <p:spPr>
            <a:xfrm>
              <a:off x="1304640" y="311940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1</a:t>
              </a:r>
              <a:endParaRPr lang="pl-PL" sz="1770" b="0" strike="noStrike" spc="-1" noProof="0" dirty="0">
                <a:solidFill>
                  <a:srgbClr val="000000"/>
                </a:solidFill>
                <a:latin typeface="Arial"/>
              </a:endParaRPr>
            </a:p>
          </p:txBody>
        </p:sp>
        <p:sp>
          <p:nvSpPr>
            <p:cNvPr id="355" name="Google Shape;468;p17"/>
            <p:cNvSpPr/>
            <p:nvPr/>
          </p:nvSpPr>
          <p:spPr>
            <a:xfrm>
              <a:off x="1818720" y="341424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1</a:t>
              </a:r>
              <a:endParaRPr lang="pl-PL" sz="1770" b="0" strike="noStrike" spc="-1" noProof="0" dirty="0">
                <a:solidFill>
                  <a:srgbClr val="000000"/>
                </a:solidFill>
                <a:latin typeface="Arial"/>
              </a:endParaRPr>
            </a:p>
          </p:txBody>
        </p:sp>
        <p:sp>
          <p:nvSpPr>
            <p:cNvPr id="356" name="Google Shape;469;p17"/>
            <p:cNvSpPr/>
            <p:nvPr/>
          </p:nvSpPr>
          <p:spPr>
            <a:xfrm>
              <a:off x="1304640" y="341424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1</a:t>
              </a:r>
              <a:endParaRPr lang="pl-PL" sz="1770" b="0" strike="noStrike" spc="-1" noProof="0" dirty="0">
                <a:solidFill>
                  <a:srgbClr val="000000"/>
                </a:solidFill>
                <a:latin typeface="Arial"/>
              </a:endParaRPr>
            </a:p>
          </p:txBody>
        </p:sp>
      </p:grpSp>
      <p:grpSp>
        <p:nvGrpSpPr>
          <p:cNvPr id="357" name="Google Shape;470;p17"/>
          <p:cNvGrpSpPr/>
          <p:nvPr/>
        </p:nvGrpSpPr>
        <p:grpSpPr>
          <a:xfrm>
            <a:off x="1229040" y="4025520"/>
            <a:ext cx="1708920" cy="1716480"/>
            <a:chOff x="1229040" y="4025520"/>
            <a:chExt cx="1708920" cy="1716480"/>
          </a:xfrm>
        </p:grpSpPr>
        <p:sp>
          <p:nvSpPr>
            <p:cNvPr id="358" name="Google Shape;471;p17"/>
            <p:cNvSpPr/>
            <p:nvPr/>
          </p:nvSpPr>
          <p:spPr>
            <a:xfrm>
              <a:off x="1279440" y="437796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0</a:t>
              </a:r>
              <a:endParaRPr lang="pl-PL" sz="1770" b="0" strike="noStrike" spc="-1" noProof="0" dirty="0">
                <a:solidFill>
                  <a:srgbClr val="000000"/>
                </a:solidFill>
                <a:latin typeface="Arial"/>
              </a:endParaRPr>
            </a:p>
          </p:txBody>
        </p:sp>
        <p:sp>
          <p:nvSpPr>
            <p:cNvPr id="359" name="Google Shape;472;p17"/>
            <p:cNvSpPr/>
            <p:nvPr/>
          </p:nvSpPr>
          <p:spPr>
            <a:xfrm rot="16200000">
              <a:off x="950400" y="4862520"/>
              <a:ext cx="1694160" cy="20160"/>
            </a:xfrm>
            <a:custGeom>
              <a:avLst/>
              <a:gdLst>
                <a:gd name="textAreaLeft" fmla="*/ 0 w 1694160"/>
                <a:gd name="textAreaRight" fmla="*/ 1694520 w 1694160"/>
                <a:gd name="textAreaTop" fmla="*/ 0 h 20160"/>
                <a:gd name="textAreaBottom" fmla="*/ 20520 h 20160"/>
              </a:gdLst>
              <a:ahLst/>
              <a:cxnLst/>
              <a:rect l="textAreaLeft" t="textAreaTop" r="textAreaRight" b="textAreaBottom"/>
              <a:pathLst>
                <a:path w="3394197" h="43045">
                  <a:moveTo>
                    <a:pt x="3103367" y="0"/>
                  </a:moveTo>
                  <a:lnTo>
                    <a:pt x="0" y="0"/>
                  </a:lnTo>
                  <a:lnTo>
                    <a:pt x="0" y="43045"/>
                  </a:lnTo>
                  <a:lnTo>
                    <a:pt x="3394197" y="43045"/>
                  </a:lnTo>
                  <a:lnTo>
                    <a:pt x="3394197"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360" name="Google Shape;473;p17"/>
            <p:cNvSpPr/>
            <p:nvPr/>
          </p:nvSpPr>
          <p:spPr>
            <a:xfrm>
              <a:off x="1229040" y="4390200"/>
              <a:ext cx="1677960" cy="20160"/>
            </a:xfrm>
            <a:custGeom>
              <a:avLst/>
              <a:gdLst>
                <a:gd name="textAreaLeft" fmla="*/ 0 w 1677960"/>
                <a:gd name="textAreaRight" fmla="*/ 1678320 w 1677960"/>
                <a:gd name="textAreaTop" fmla="*/ 0 h 20160"/>
                <a:gd name="textAreaBottom" fmla="*/ 20520 h 20160"/>
              </a:gdLst>
              <a:ahLst/>
              <a:cxnLst/>
              <a:rect l="textAreaLeft" t="textAreaTop" r="textAreaRight" b="textAreaBottom"/>
              <a:pathLst>
                <a:path w="3361538" h="43045">
                  <a:moveTo>
                    <a:pt x="3070708" y="0"/>
                  </a:moveTo>
                  <a:lnTo>
                    <a:pt x="0" y="0"/>
                  </a:lnTo>
                  <a:lnTo>
                    <a:pt x="0" y="43045"/>
                  </a:lnTo>
                  <a:lnTo>
                    <a:pt x="3361538" y="43045"/>
                  </a:lnTo>
                  <a:lnTo>
                    <a:pt x="3361538"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361" name="Google Shape;474;p17"/>
            <p:cNvSpPr/>
            <p:nvPr/>
          </p:nvSpPr>
          <p:spPr>
            <a:xfrm>
              <a:off x="1244880" y="4705560"/>
              <a:ext cx="1686600" cy="20160"/>
            </a:xfrm>
            <a:custGeom>
              <a:avLst/>
              <a:gdLst>
                <a:gd name="textAreaLeft" fmla="*/ 0 w 1686600"/>
                <a:gd name="textAreaRight" fmla="*/ 1686960 w 1686600"/>
                <a:gd name="textAreaTop" fmla="*/ 0 h 20160"/>
                <a:gd name="textAreaBottom" fmla="*/ 20520 h 20160"/>
              </a:gdLst>
              <a:ahLst/>
              <a:cxnLst/>
              <a:rect l="textAreaLeft" t="textAreaTop" r="textAreaRight" b="textAreaBottom"/>
              <a:pathLst>
                <a:path w="3378565" h="43045">
                  <a:moveTo>
                    <a:pt x="3087735" y="0"/>
                  </a:moveTo>
                  <a:lnTo>
                    <a:pt x="0" y="0"/>
                  </a:lnTo>
                  <a:lnTo>
                    <a:pt x="0" y="43045"/>
                  </a:lnTo>
                  <a:lnTo>
                    <a:pt x="3378565" y="43045"/>
                  </a:lnTo>
                  <a:lnTo>
                    <a:pt x="3378565"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362" name="Google Shape;475;p17"/>
            <p:cNvSpPr/>
            <p:nvPr/>
          </p:nvSpPr>
          <p:spPr>
            <a:xfrm>
              <a:off x="1245600" y="5020920"/>
              <a:ext cx="1685520" cy="20160"/>
            </a:xfrm>
            <a:custGeom>
              <a:avLst/>
              <a:gdLst>
                <a:gd name="textAreaLeft" fmla="*/ 0 w 1685520"/>
                <a:gd name="textAreaRight" fmla="*/ 1685880 w 1685520"/>
                <a:gd name="textAreaTop" fmla="*/ 0 h 20160"/>
                <a:gd name="textAreaBottom" fmla="*/ 20520 h 20160"/>
              </a:gdLst>
              <a:ahLst/>
              <a:cxnLst/>
              <a:rect l="textAreaLeft" t="textAreaTop" r="textAreaRight" b="textAreaBottom"/>
              <a:pathLst>
                <a:path w="3376753" h="43045">
                  <a:moveTo>
                    <a:pt x="3085923" y="0"/>
                  </a:moveTo>
                  <a:lnTo>
                    <a:pt x="0" y="0"/>
                  </a:lnTo>
                  <a:lnTo>
                    <a:pt x="0" y="43045"/>
                  </a:lnTo>
                  <a:lnTo>
                    <a:pt x="3376753" y="43045"/>
                  </a:lnTo>
                  <a:lnTo>
                    <a:pt x="3376753"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363" name="Google Shape;476;p17"/>
            <p:cNvSpPr/>
            <p:nvPr/>
          </p:nvSpPr>
          <p:spPr>
            <a:xfrm>
              <a:off x="1249560" y="5336640"/>
              <a:ext cx="1681560" cy="20160"/>
            </a:xfrm>
            <a:custGeom>
              <a:avLst/>
              <a:gdLst>
                <a:gd name="textAreaLeft" fmla="*/ 0 w 1681560"/>
                <a:gd name="textAreaRight" fmla="*/ 1681920 w 1681560"/>
                <a:gd name="textAreaTop" fmla="*/ 0 h 20160"/>
                <a:gd name="textAreaBottom" fmla="*/ 20520 h 20160"/>
              </a:gdLst>
              <a:ahLst/>
              <a:cxnLst/>
              <a:rect l="textAreaLeft" t="textAreaTop" r="textAreaRight" b="textAreaBottom"/>
              <a:pathLst>
                <a:path w="3368787" h="43045">
                  <a:moveTo>
                    <a:pt x="3077957" y="0"/>
                  </a:moveTo>
                  <a:lnTo>
                    <a:pt x="0" y="0"/>
                  </a:lnTo>
                  <a:lnTo>
                    <a:pt x="0" y="43045"/>
                  </a:lnTo>
                  <a:lnTo>
                    <a:pt x="3368787" y="43045"/>
                  </a:lnTo>
                  <a:lnTo>
                    <a:pt x="3368787"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364" name="Google Shape;477;p17"/>
            <p:cNvSpPr/>
            <p:nvPr/>
          </p:nvSpPr>
          <p:spPr>
            <a:xfrm>
              <a:off x="1279440" y="403632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I0.0</a:t>
              </a:r>
              <a:endParaRPr lang="pl-PL" sz="1770" b="0" strike="noStrike" spc="-1" noProof="0" dirty="0">
                <a:solidFill>
                  <a:srgbClr val="000000"/>
                </a:solidFill>
                <a:latin typeface="Arial"/>
              </a:endParaRPr>
            </a:p>
          </p:txBody>
        </p:sp>
        <p:sp>
          <p:nvSpPr>
            <p:cNvPr id="365" name="Google Shape;478;p17"/>
            <p:cNvSpPr/>
            <p:nvPr/>
          </p:nvSpPr>
          <p:spPr>
            <a:xfrm>
              <a:off x="1810440" y="4036320"/>
              <a:ext cx="55548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I0.1</a:t>
              </a:r>
              <a:endParaRPr lang="pl-PL" sz="1770" b="0" strike="noStrike" spc="-1" noProof="0" dirty="0">
                <a:solidFill>
                  <a:srgbClr val="000000"/>
                </a:solidFill>
                <a:latin typeface="Arial"/>
              </a:endParaRPr>
            </a:p>
          </p:txBody>
        </p:sp>
        <p:sp>
          <p:nvSpPr>
            <p:cNvPr id="366" name="Google Shape;479;p17"/>
            <p:cNvSpPr/>
            <p:nvPr/>
          </p:nvSpPr>
          <p:spPr>
            <a:xfrm>
              <a:off x="2349360" y="4036320"/>
              <a:ext cx="5886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Q0.0</a:t>
              </a:r>
              <a:endParaRPr lang="pl-PL" sz="1770" b="0" strike="noStrike" spc="-1" noProof="0" dirty="0">
                <a:solidFill>
                  <a:srgbClr val="000000"/>
                </a:solidFill>
                <a:latin typeface="Arial"/>
              </a:endParaRPr>
            </a:p>
          </p:txBody>
        </p:sp>
        <p:sp>
          <p:nvSpPr>
            <p:cNvPr id="367" name="Google Shape;480;p17"/>
            <p:cNvSpPr/>
            <p:nvPr/>
          </p:nvSpPr>
          <p:spPr>
            <a:xfrm rot="16200000">
              <a:off x="1510560" y="4864680"/>
              <a:ext cx="1689480" cy="20160"/>
            </a:xfrm>
            <a:custGeom>
              <a:avLst/>
              <a:gdLst>
                <a:gd name="textAreaLeft" fmla="*/ 0 w 1689480"/>
                <a:gd name="textAreaRight" fmla="*/ 1689840 w 1689480"/>
                <a:gd name="textAreaTop" fmla="*/ 0 h 20160"/>
                <a:gd name="textAreaBottom" fmla="*/ 20520 h 20160"/>
              </a:gdLst>
              <a:ahLst/>
              <a:cxnLst/>
              <a:rect l="textAreaLeft" t="textAreaTop" r="textAreaRight" b="textAreaBottom"/>
              <a:pathLst>
                <a:path w="3384658" h="43045">
                  <a:moveTo>
                    <a:pt x="3093828" y="0"/>
                  </a:moveTo>
                  <a:lnTo>
                    <a:pt x="0" y="0"/>
                  </a:lnTo>
                  <a:lnTo>
                    <a:pt x="0" y="43045"/>
                  </a:lnTo>
                  <a:lnTo>
                    <a:pt x="3384658" y="43045"/>
                  </a:lnTo>
                  <a:lnTo>
                    <a:pt x="3384658"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368" name="Google Shape;481;p17"/>
            <p:cNvSpPr/>
            <p:nvPr/>
          </p:nvSpPr>
          <p:spPr>
            <a:xfrm>
              <a:off x="1279440" y="469476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0</a:t>
              </a:r>
              <a:endParaRPr lang="pl-PL" sz="1770" b="0" strike="noStrike" spc="-1" noProof="0" dirty="0">
                <a:solidFill>
                  <a:srgbClr val="000000"/>
                </a:solidFill>
                <a:latin typeface="Arial"/>
              </a:endParaRPr>
            </a:p>
          </p:txBody>
        </p:sp>
        <p:sp>
          <p:nvSpPr>
            <p:cNvPr id="369" name="Google Shape;482;p17"/>
            <p:cNvSpPr/>
            <p:nvPr/>
          </p:nvSpPr>
          <p:spPr>
            <a:xfrm>
              <a:off x="1818720" y="437796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0</a:t>
              </a:r>
              <a:endParaRPr lang="pl-PL" sz="1770" b="0" strike="noStrike" spc="-1" noProof="0" dirty="0">
                <a:solidFill>
                  <a:srgbClr val="000000"/>
                </a:solidFill>
                <a:latin typeface="Arial"/>
              </a:endParaRPr>
            </a:p>
          </p:txBody>
        </p:sp>
        <p:sp>
          <p:nvSpPr>
            <p:cNvPr id="370" name="Google Shape;483;p17"/>
            <p:cNvSpPr/>
            <p:nvPr/>
          </p:nvSpPr>
          <p:spPr>
            <a:xfrm>
              <a:off x="1818720" y="501120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0</a:t>
              </a:r>
              <a:endParaRPr lang="pl-PL" sz="1770" b="0" strike="noStrike" spc="-1" noProof="0" dirty="0">
                <a:solidFill>
                  <a:srgbClr val="000000"/>
                </a:solidFill>
                <a:latin typeface="Arial"/>
              </a:endParaRPr>
            </a:p>
          </p:txBody>
        </p:sp>
        <p:sp>
          <p:nvSpPr>
            <p:cNvPr id="371" name="Google Shape;484;p17"/>
            <p:cNvSpPr/>
            <p:nvPr/>
          </p:nvSpPr>
          <p:spPr>
            <a:xfrm>
              <a:off x="1818720" y="469476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1</a:t>
              </a:r>
              <a:endParaRPr lang="pl-PL" sz="1770" b="0" strike="noStrike" spc="-1" noProof="0" dirty="0">
                <a:solidFill>
                  <a:srgbClr val="000000"/>
                </a:solidFill>
                <a:latin typeface="Arial"/>
              </a:endParaRPr>
            </a:p>
          </p:txBody>
        </p:sp>
        <p:sp>
          <p:nvSpPr>
            <p:cNvPr id="372" name="Google Shape;485;p17"/>
            <p:cNvSpPr/>
            <p:nvPr/>
          </p:nvSpPr>
          <p:spPr>
            <a:xfrm>
              <a:off x="1304640" y="501120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1</a:t>
              </a:r>
              <a:endParaRPr lang="pl-PL" sz="1770" b="0" strike="noStrike" spc="-1" noProof="0" dirty="0">
                <a:solidFill>
                  <a:srgbClr val="000000"/>
                </a:solidFill>
                <a:latin typeface="Arial"/>
              </a:endParaRPr>
            </a:p>
          </p:txBody>
        </p:sp>
        <p:sp>
          <p:nvSpPr>
            <p:cNvPr id="373" name="Google Shape;486;p17"/>
            <p:cNvSpPr/>
            <p:nvPr/>
          </p:nvSpPr>
          <p:spPr>
            <a:xfrm>
              <a:off x="1818720" y="530568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1</a:t>
              </a:r>
              <a:endParaRPr lang="pl-PL" sz="1770" b="0" strike="noStrike" spc="-1" noProof="0" dirty="0">
                <a:solidFill>
                  <a:srgbClr val="000000"/>
                </a:solidFill>
                <a:latin typeface="Arial"/>
              </a:endParaRPr>
            </a:p>
          </p:txBody>
        </p:sp>
        <p:sp>
          <p:nvSpPr>
            <p:cNvPr id="374" name="Google Shape;487;p17"/>
            <p:cNvSpPr/>
            <p:nvPr/>
          </p:nvSpPr>
          <p:spPr>
            <a:xfrm>
              <a:off x="1304640" y="530568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1</a:t>
              </a:r>
              <a:endParaRPr lang="pl-PL" sz="1770" b="0" strike="noStrike" spc="-1" noProof="0" dirty="0">
                <a:solidFill>
                  <a:srgbClr val="000000"/>
                </a:solidFill>
                <a:latin typeface="Arial"/>
              </a:endParaRPr>
            </a:p>
          </p:txBody>
        </p:sp>
      </p:grpSp>
      <p:sp>
        <p:nvSpPr>
          <p:cNvPr id="375" name="PlaceHolder 1"/>
          <p:cNvSpPr>
            <a:spLocks noGrp="1"/>
          </p:cNvSpPr>
          <p:nvPr>
            <p:ph type="sldNum" idx="20"/>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B935E112-556E-470E-B089-D44EC5FECF4E}" type="slidenum">
              <a:rPr lang="pl-PL" sz="1200" b="0" strike="noStrike" spc="-1" noProof="0" smtClean="0">
                <a:solidFill>
                  <a:srgbClr val="888888"/>
                </a:solidFill>
                <a:latin typeface="Calibri"/>
                <a:ea typeface="Calibri"/>
              </a:rPr>
              <a:t>18</a:t>
            </a:fld>
            <a:endParaRPr lang="pl-PL" sz="1200" b="0" strike="noStrike" spc="-1" noProof="0" dirty="0">
              <a:solidFill>
                <a:srgbClr val="000000"/>
              </a:solidFill>
              <a:latin typeface="Times New Roman"/>
            </a:endParaRPr>
          </a:p>
        </p:txBody>
      </p:sp>
      <p:pic>
        <p:nvPicPr>
          <p:cNvPr id="376" name="Google Shape;489;p17"/>
          <p:cNvPicPr/>
          <p:nvPr/>
        </p:nvPicPr>
        <p:blipFill>
          <a:blip r:embed="rId4"/>
          <a:stretch/>
        </p:blipFill>
        <p:spPr>
          <a:xfrm>
            <a:off x="3374280" y="2528640"/>
            <a:ext cx="3514320" cy="742680"/>
          </a:xfrm>
          <a:prstGeom prst="rect">
            <a:avLst/>
          </a:prstGeom>
          <a:ln w="0">
            <a:noFill/>
          </a:ln>
        </p:spPr>
      </p:pic>
      <p:pic>
        <p:nvPicPr>
          <p:cNvPr id="377" name="Google Shape;490;p17"/>
          <p:cNvPicPr/>
          <p:nvPr/>
        </p:nvPicPr>
        <p:blipFill>
          <a:blip r:embed="rId5"/>
          <a:stretch/>
        </p:blipFill>
        <p:spPr>
          <a:xfrm>
            <a:off x="3185640" y="4269240"/>
            <a:ext cx="4167720" cy="1089720"/>
          </a:xfrm>
          <a:prstGeom prst="rect">
            <a:avLst/>
          </a:prstGeom>
          <a:ln w="0">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 name="Google Shape;495;p18"/>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379" name="Google Shape;496;p18"/>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380" name="Google Shape;497;p18"/>
          <p:cNvSpPr/>
          <p:nvPr/>
        </p:nvSpPr>
        <p:spPr>
          <a:xfrm>
            <a:off x="472392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FFFFFF"/>
                </a:solidFill>
                <a:latin typeface="Open Sans Light"/>
                <a:ea typeface="Open Sans Light"/>
              </a:rPr>
              <a:t>PROGRAMOWANIE PLC |</a:t>
            </a:r>
            <a:endParaRPr lang="pl-PL" sz="1110" b="0" strike="noStrike" spc="-1" noProof="0" dirty="0">
              <a:solidFill>
                <a:srgbClr val="000000"/>
              </a:solidFill>
              <a:latin typeface="Arial"/>
            </a:endParaRPr>
          </a:p>
        </p:txBody>
      </p:sp>
      <p:sp>
        <p:nvSpPr>
          <p:cNvPr id="381" name="Google Shape;498;p18"/>
          <p:cNvSpPr/>
          <p:nvPr/>
        </p:nvSpPr>
        <p:spPr>
          <a:xfrm>
            <a:off x="5122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19</a:t>
            </a:r>
            <a:endParaRPr lang="pl-PL" sz="1110" b="0" strike="noStrike" spc="-1" noProof="0" dirty="0">
              <a:solidFill>
                <a:srgbClr val="000000"/>
              </a:solidFill>
              <a:latin typeface="Arial"/>
            </a:endParaRPr>
          </a:p>
        </p:txBody>
      </p:sp>
      <p:sp>
        <p:nvSpPr>
          <p:cNvPr id="382" name="Google Shape;499;p18"/>
          <p:cNvSpPr/>
          <p:nvPr/>
        </p:nvSpPr>
        <p:spPr>
          <a:xfrm>
            <a:off x="512280" y="31968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Operacje bitowe i logiczne</a:t>
            </a:r>
            <a:endParaRPr lang="pl-PL" sz="1400" b="0" strike="noStrike" spc="-1" noProof="0" dirty="0">
              <a:solidFill>
                <a:srgbClr val="000000"/>
              </a:solidFill>
              <a:latin typeface="Arial"/>
            </a:endParaRPr>
          </a:p>
        </p:txBody>
      </p:sp>
      <p:sp>
        <p:nvSpPr>
          <p:cNvPr id="383" name="Google Shape;500;p18"/>
          <p:cNvSpPr/>
          <p:nvPr/>
        </p:nvSpPr>
        <p:spPr>
          <a:xfrm>
            <a:off x="561240" y="108036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Light"/>
                <a:ea typeface="Open Sans Light"/>
              </a:rPr>
              <a:t>Podstawowe funkcje logiczne</a:t>
            </a:r>
            <a:endParaRPr lang="pl-PL" sz="1400" b="0" strike="noStrike" spc="-1" noProof="0" dirty="0">
              <a:solidFill>
                <a:srgbClr val="000000"/>
              </a:solidFill>
              <a:latin typeface="Arial"/>
            </a:endParaRPr>
          </a:p>
        </p:txBody>
      </p:sp>
      <p:sp>
        <p:nvSpPr>
          <p:cNvPr id="384" name="Google Shape;501;p18"/>
          <p:cNvSpPr/>
          <p:nvPr/>
        </p:nvSpPr>
        <p:spPr>
          <a:xfrm>
            <a:off x="558720" y="3307680"/>
            <a:ext cx="6382440" cy="17283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ct val="162000"/>
              </a:lnSpc>
              <a:tabLst>
                <a:tab pos="0" algn="l"/>
              </a:tabLst>
            </a:pPr>
            <a:r>
              <a:rPr lang="pl-PL" sz="1000" b="1" strike="noStrike" spc="-1" noProof="0" dirty="0">
                <a:solidFill>
                  <a:srgbClr val="222222"/>
                </a:solidFill>
                <a:latin typeface="Open Sans Light"/>
                <a:ea typeface="Open Sans Light"/>
              </a:rPr>
              <a:t>Zad. 2</a:t>
            </a:r>
            <a:endParaRPr lang="pl-PL" sz="1000" b="0" strike="noStrike" spc="-1" noProof="0" dirty="0">
              <a:solidFill>
                <a:srgbClr val="000000"/>
              </a:solidFill>
              <a:latin typeface="Arial"/>
            </a:endParaRPr>
          </a:p>
          <a:p>
            <a:pPr algn="just">
              <a:lnSpc>
                <a:spcPct val="162000"/>
              </a:lnSpc>
              <a:tabLst>
                <a:tab pos="0" algn="l"/>
              </a:tabLst>
            </a:pPr>
            <a:r>
              <a:rPr lang="pl-PL" sz="1000" b="0" strike="noStrike" spc="-1" noProof="0" dirty="0">
                <a:solidFill>
                  <a:srgbClr val="222222"/>
                </a:solidFill>
                <a:latin typeface="Open Sans Light"/>
                <a:ea typeface="Open Sans Light"/>
              </a:rPr>
              <a:t>Lampka H1 jest zapalona, gdy wciśnięty jest przycisk S1 i S2. Jeżeli którykolwiek z przycisków nie jest wciśnięty, lampka jest zgaszona.</a:t>
            </a:r>
            <a:endParaRPr lang="pl-PL" sz="1000" b="0" strike="noStrike" spc="-1" noProof="0" dirty="0">
              <a:solidFill>
                <a:srgbClr val="000000"/>
              </a:solidFill>
              <a:latin typeface="Arial"/>
            </a:endParaRPr>
          </a:p>
          <a:p>
            <a:pPr algn="just">
              <a:lnSpc>
                <a:spcPct val="162000"/>
              </a:lnSpc>
              <a:tabLst>
                <a:tab pos="0" algn="l"/>
              </a:tabLst>
            </a:pPr>
            <a:r>
              <a:rPr lang="pl-PL" sz="1000" b="0" strike="noStrike" spc="-1" noProof="0" dirty="0">
                <a:solidFill>
                  <a:srgbClr val="222222"/>
                </a:solidFill>
                <a:latin typeface="Open Sans Light"/>
                <a:ea typeface="Open Sans Light"/>
              </a:rPr>
              <a:t>Gdzie:</a:t>
            </a:r>
            <a:endParaRPr lang="pl-PL" sz="1000" b="0" strike="noStrike" spc="-1" noProof="0" dirty="0">
              <a:solidFill>
                <a:srgbClr val="000000"/>
              </a:solidFill>
              <a:latin typeface="Arial"/>
            </a:endParaRPr>
          </a:p>
          <a:p>
            <a:pPr algn="just">
              <a:lnSpc>
                <a:spcPct val="162000"/>
              </a:lnSpc>
              <a:tabLst>
                <a:tab pos="0" algn="l"/>
              </a:tabLst>
            </a:pPr>
            <a:r>
              <a:rPr lang="pl-PL" sz="1000" b="0" strike="noStrike" spc="-1" noProof="0" dirty="0">
                <a:solidFill>
                  <a:srgbClr val="222222"/>
                </a:solidFill>
                <a:latin typeface="Open Sans Light"/>
                <a:ea typeface="Open Sans Light"/>
              </a:rPr>
              <a:t>H1 ma adres Q0.0</a:t>
            </a:r>
            <a:endParaRPr lang="pl-PL" sz="1000" b="0" strike="noStrike" spc="-1" noProof="0" dirty="0">
              <a:solidFill>
                <a:srgbClr val="000000"/>
              </a:solidFill>
              <a:latin typeface="Arial"/>
            </a:endParaRPr>
          </a:p>
          <a:p>
            <a:pPr algn="just">
              <a:lnSpc>
                <a:spcPct val="162000"/>
              </a:lnSpc>
              <a:tabLst>
                <a:tab pos="0" algn="l"/>
              </a:tabLst>
            </a:pPr>
            <a:r>
              <a:rPr lang="pl-PL" sz="1000" b="0" strike="noStrike" spc="-1" noProof="0" dirty="0">
                <a:solidFill>
                  <a:srgbClr val="222222"/>
                </a:solidFill>
                <a:latin typeface="Open Sans Light"/>
                <a:ea typeface="Open Sans Light"/>
              </a:rPr>
              <a:t>S1 ma adres I0.0</a:t>
            </a:r>
            <a:endParaRPr lang="pl-PL" sz="1000" b="0" strike="noStrike" spc="-1" noProof="0" dirty="0">
              <a:solidFill>
                <a:srgbClr val="000000"/>
              </a:solidFill>
              <a:latin typeface="Arial"/>
            </a:endParaRPr>
          </a:p>
          <a:p>
            <a:pPr algn="just">
              <a:lnSpc>
                <a:spcPct val="162000"/>
              </a:lnSpc>
              <a:tabLst>
                <a:tab pos="0" algn="l"/>
              </a:tabLst>
            </a:pPr>
            <a:r>
              <a:rPr lang="pl-PL" sz="1000" b="0" strike="noStrike" spc="-1" noProof="0" dirty="0">
                <a:solidFill>
                  <a:srgbClr val="222222"/>
                </a:solidFill>
                <a:latin typeface="Open Sans Light"/>
                <a:ea typeface="Open Sans Light"/>
              </a:rPr>
              <a:t>S2 ma adres I0.1</a:t>
            </a:r>
            <a:endParaRPr lang="pl-PL" sz="1000" b="0" strike="noStrike" spc="-1" noProof="0" dirty="0">
              <a:solidFill>
                <a:srgbClr val="000000"/>
              </a:solidFill>
              <a:latin typeface="Arial"/>
            </a:endParaRPr>
          </a:p>
        </p:txBody>
      </p:sp>
      <p:sp>
        <p:nvSpPr>
          <p:cNvPr id="385" name="Google Shape;502;p18"/>
          <p:cNvSpPr/>
          <p:nvPr/>
        </p:nvSpPr>
        <p:spPr>
          <a:xfrm>
            <a:off x="516240" y="8609580"/>
            <a:ext cx="6386400" cy="2066760"/>
          </a:xfrm>
          <a:prstGeom prst="rect">
            <a:avLst/>
          </a:prstGeom>
          <a:noFill/>
          <a:ln w="0">
            <a:noFill/>
          </a:ln>
        </p:spPr>
        <p:style>
          <a:lnRef idx="0">
            <a:scrgbClr r="0" g="0" b="0"/>
          </a:lnRef>
          <a:fillRef idx="0">
            <a:scrgbClr r="0" g="0" b="0"/>
          </a:fillRef>
          <a:effectRef idx="0">
            <a:scrgbClr r="0" g="0" b="0"/>
          </a:effectRef>
          <a:fontRef idx="minor"/>
        </p:style>
        <p:txBody>
          <a:bodyPr anchor="t">
            <a:spAutoFit/>
          </a:bodyPr>
          <a:lstStyle/>
          <a:p>
            <a:pPr algn="just">
              <a:lnSpc>
                <a:spcPct val="162000"/>
              </a:lnSpc>
              <a:tabLst>
                <a:tab pos="0" algn="l"/>
              </a:tabLst>
            </a:pPr>
            <a:r>
              <a:rPr lang="pl-PL" sz="1000" b="1" strike="noStrike" spc="-1" noProof="0" dirty="0">
                <a:solidFill>
                  <a:srgbClr val="222222"/>
                </a:solidFill>
                <a:latin typeface="Open Sans Light"/>
                <a:ea typeface="Open Sans Light"/>
              </a:rPr>
              <a:t>Zad. 5</a:t>
            </a:r>
            <a:endParaRPr lang="pl-PL" sz="1000" b="0" strike="noStrike" spc="-1" noProof="0" dirty="0">
              <a:solidFill>
                <a:srgbClr val="000000"/>
              </a:solidFill>
              <a:latin typeface="Arial"/>
            </a:endParaRPr>
          </a:p>
          <a:p>
            <a:pPr algn="just">
              <a:lnSpc>
                <a:spcPct val="162000"/>
              </a:lnSpc>
              <a:tabLst>
                <a:tab pos="0" algn="l"/>
              </a:tabLst>
            </a:pPr>
            <a:r>
              <a:rPr lang="pl-PL" sz="1000" b="0" strike="noStrike" spc="-1" noProof="0" dirty="0">
                <a:solidFill>
                  <a:srgbClr val="222222"/>
                </a:solidFill>
                <a:latin typeface="Open Sans Light"/>
                <a:ea typeface="Open Sans Light"/>
              </a:rPr>
              <a:t>Przycisk S1 jest przyciskiem bezpieczeństwa. Gdy jest nie wciśnięty, wysyła sygnał wysoki. Przycisk S2 jest typu normalnie otwartego NO. Gdy jest wciśnięty, wysyła sygnał wysoki. Gdy jest wciśnięty przycisk S2 i nie jest wciśnięty przycisk S1, jest włączone urządzenie K1.</a:t>
            </a:r>
            <a:endParaRPr lang="pl-PL" sz="1000" b="0" strike="noStrike" spc="-1" noProof="0" dirty="0">
              <a:solidFill>
                <a:srgbClr val="000000"/>
              </a:solidFill>
              <a:latin typeface="Arial"/>
            </a:endParaRPr>
          </a:p>
          <a:p>
            <a:pPr algn="just">
              <a:lnSpc>
                <a:spcPct val="162000"/>
              </a:lnSpc>
              <a:tabLst>
                <a:tab pos="0" algn="l"/>
              </a:tabLst>
            </a:pPr>
            <a:r>
              <a:rPr lang="pl-PL" sz="1000" b="0" strike="noStrike" spc="-1" noProof="0" dirty="0">
                <a:solidFill>
                  <a:srgbClr val="222222"/>
                </a:solidFill>
                <a:latin typeface="Open Sans Light"/>
                <a:ea typeface="Open Sans Light"/>
              </a:rPr>
              <a:t>Gdzie:</a:t>
            </a:r>
            <a:endParaRPr lang="pl-PL" sz="1000" b="0" strike="noStrike" spc="-1" noProof="0" dirty="0">
              <a:solidFill>
                <a:srgbClr val="000000"/>
              </a:solidFill>
              <a:latin typeface="Arial"/>
            </a:endParaRPr>
          </a:p>
          <a:p>
            <a:pPr algn="just">
              <a:lnSpc>
                <a:spcPct val="162000"/>
              </a:lnSpc>
              <a:tabLst>
                <a:tab pos="0" algn="l"/>
              </a:tabLst>
            </a:pPr>
            <a:r>
              <a:rPr lang="pl-PL" sz="1000" b="0" strike="noStrike" spc="-1" noProof="0" dirty="0">
                <a:solidFill>
                  <a:srgbClr val="222222"/>
                </a:solidFill>
                <a:latin typeface="Open Sans Light"/>
                <a:ea typeface="Open Sans Light"/>
              </a:rPr>
              <a:t>S1 ma adres I0.0</a:t>
            </a:r>
            <a:endParaRPr lang="pl-PL" sz="1000" b="0" strike="noStrike" spc="-1" noProof="0" dirty="0">
              <a:solidFill>
                <a:srgbClr val="000000"/>
              </a:solidFill>
              <a:latin typeface="Arial"/>
            </a:endParaRPr>
          </a:p>
          <a:p>
            <a:pPr algn="just">
              <a:lnSpc>
                <a:spcPct val="162000"/>
              </a:lnSpc>
              <a:tabLst>
                <a:tab pos="0" algn="l"/>
              </a:tabLst>
            </a:pPr>
            <a:r>
              <a:rPr lang="pl-PL" sz="1000" b="0" strike="noStrike" spc="-1" noProof="0" dirty="0">
                <a:solidFill>
                  <a:srgbClr val="222222"/>
                </a:solidFill>
                <a:latin typeface="Open Sans Light"/>
                <a:ea typeface="Open Sans Light"/>
              </a:rPr>
              <a:t>S2 ma adres I0.1</a:t>
            </a:r>
            <a:endParaRPr lang="pl-PL" sz="1000" b="0" strike="noStrike" spc="-1" noProof="0" dirty="0">
              <a:solidFill>
                <a:srgbClr val="000000"/>
              </a:solidFill>
              <a:latin typeface="Arial"/>
            </a:endParaRPr>
          </a:p>
          <a:p>
            <a:pPr algn="just">
              <a:lnSpc>
                <a:spcPct val="162000"/>
              </a:lnSpc>
              <a:tabLst>
                <a:tab pos="0" algn="l"/>
              </a:tabLst>
            </a:pPr>
            <a:r>
              <a:rPr lang="pl-PL" sz="1000" b="0" strike="noStrike" spc="-1" noProof="0" dirty="0">
                <a:solidFill>
                  <a:srgbClr val="222222"/>
                </a:solidFill>
                <a:latin typeface="Open Sans Light"/>
                <a:ea typeface="Open Sans Light"/>
              </a:rPr>
              <a:t>K1 ma adres Q0.0</a:t>
            </a:r>
            <a:endParaRPr lang="pl-PL" sz="1000" b="0" strike="noStrike" spc="-1" noProof="0" dirty="0">
              <a:solidFill>
                <a:srgbClr val="000000"/>
              </a:solidFill>
              <a:latin typeface="Arial"/>
            </a:endParaRPr>
          </a:p>
        </p:txBody>
      </p:sp>
      <p:sp>
        <p:nvSpPr>
          <p:cNvPr id="386" name="Google Shape;503;p18"/>
          <p:cNvSpPr/>
          <p:nvPr/>
        </p:nvSpPr>
        <p:spPr>
          <a:xfrm>
            <a:off x="509760" y="6933240"/>
            <a:ext cx="6374520" cy="1572840"/>
          </a:xfrm>
          <a:prstGeom prst="rect">
            <a:avLst/>
          </a:prstGeom>
          <a:noFill/>
          <a:ln w="0">
            <a:noFill/>
          </a:ln>
        </p:spPr>
        <p:style>
          <a:lnRef idx="0">
            <a:scrgbClr r="0" g="0" b="0"/>
          </a:lnRef>
          <a:fillRef idx="0">
            <a:scrgbClr r="0" g="0" b="0"/>
          </a:fillRef>
          <a:effectRef idx="0">
            <a:scrgbClr r="0" g="0" b="0"/>
          </a:effectRef>
          <a:fontRef idx="minor"/>
        </p:style>
        <p:txBody>
          <a:bodyPr anchor="t">
            <a:spAutoFit/>
          </a:bodyPr>
          <a:lstStyle/>
          <a:p>
            <a:pPr algn="just">
              <a:lnSpc>
                <a:spcPct val="162000"/>
              </a:lnSpc>
              <a:tabLst>
                <a:tab pos="0" algn="l"/>
              </a:tabLst>
            </a:pPr>
            <a:r>
              <a:rPr lang="pl-PL" sz="1000" b="1" strike="noStrike" spc="-1" noProof="0" dirty="0">
                <a:solidFill>
                  <a:srgbClr val="222222"/>
                </a:solidFill>
                <a:latin typeface="Open Sans Light"/>
                <a:ea typeface="Open Sans Light"/>
              </a:rPr>
              <a:t>Zad. 4</a:t>
            </a:r>
            <a:endParaRPr lang="pl-PL" sz="1000" b="0" strike="noStrike" spc="-1" noProof="0" dirty="0">
              <a:solidFill>
                <a:srgbClr val="000000"/>
              </a:solidFill>
              <a:latin typeface="Arial"/>
            </a:endParaRPr>
          </a:p>
          <a:p>
            <a:pPr algn="just">
              <a:lnSpc>
                <a:spcPct val="162000"/>
              </a:lnSpc>
              <a:tabLst>
                <a:tab pos="0" algn="l"/>
              </a:tabLst>
            </a:pPr>
            <a:r>
              <a:rPr lang="pl-PL" sz="1000" b="0" strike="noStrike" spc="-1" noProof="0" dirty="0">
                <a:solidFill>
                  <a:srgbClr val="222222"/>
                </a:solidFill>
                <a:latin typeface="Open Sans Light"/>
                <a:ea typeface="Open Sans Light"/>
              </a:rPr>
              <a:t>Przycisk S1 jest przyciskiem bezpieczeństwa. Gdy jest nie wciśnięty, wysyła sygnał wysoki. Lampka informująca o zatrzymaniu awaryjnym urządzenia H1 ma być zapalona, gdy przycisk jest wciśnięty.</a:t>
            </a:r>
            <a:endParaRPr lang="pl-PL" sz="1000" b="0" strike="noStrike" spc="-1" noProof="0" dirty="0">
              <a:solidFill>
                <a:srgbClr val="000000"/>
              </a:solidFill>
              <a:latin typeface="Arial"/>
            </a:endParaRPr>
          </a:p>
          <a:p>
            <a:pPr algn="just">
              <a:lnSpc>
                <a:spcPct val="162000"/>
              </a:lnSpc>
              <a:tabLst>
                <a:tab pos="0" algn="l"/>
              </a:tabLst>
            </a:pPr>
            <a:r>
              <a:rPr lang="pl-PL" sz="1000" b="0" strike="noStrike" spc="-1" noProof="0" dirty="0">
                <a:solidFill>
                  <a:srgbClr val="222222"/>
                </a:solidFill>
                <a:latin typeface="Open Sans Light"/>
                <a:ea typeface="Open Sans Light"/>
              </a:rPr>
              <a:t>Gdzie:</a:t>
            </a:r>
            <a:endParaRPr lang="pl-PL" sz="1000" b="0" strike="noStrike" spc="-1" noProof="0" dirty="0">
              <a:solidFill>
                <a:srgbClr val="000000"/>
              </a:solidFill>
              <a:latin typeface="Arial"/>
            </a:endParaRPr>
          </a:p>
          <a:p>
            <a:pPr algn="just">
              <a:lnSpc>
                <a:spcPct val="162000"/>
              </a:lnSpc>
              <a:tabLst>
                <a:tab pos="0" algn="l"/>
              </a:tabLst>
            </a:pPr>
            <a:r>
              <a:rPr lang="pl-PL" sz="1000" b="0" strike="noStrike" spc="-1" noProof="0" dirty="0">
                <a:solidFill>
                  <a:srgbClr val="222222"/>
                </a:solidFill>
                <a:latin typeface="Open Sans Light"/>
                <a:ea typeface="Open Sans Light"/>
              </a:rPr>
              <a:t>H1 ma adres Q0.0</a:t>
            </a:r>
            <a:endParaRPr lang="pl-PL" sz="1000" b="0" strike="noStrike" spc="-1" noProof="0" dirty="0">
              <a:solidFill>
                <a:srgbClr val="000000"/>
              </a:solidFill>
              <a:latin typeface="Arial"/>
            </a:endParaRPr>
          </a:p>
          <a:p>
            <a:pPr algn="just">
              <a:lnSpc>
                <a:spcPct val="162000"/>
              </a:lnSpc>
              <a:tabLst>
                <a:tab pos="0" algn="l"/>
              </a:tabLst>
            </a:pPr>
            <a:r>
              <a:rPr lang="pl-PL" sz="1000" b="0" strike="noStrike" spc="-1" noProof="0" dirty="0">
                <a:solidFill>
                  <a:srgbClr val="222222"/>
                </a:solidFill>
                <a:latin typeface="Open Sans Light"/>
                <a:ea typeface="Open Sans Light"/>
              </a:rPr>
              <a:t>S1 ma adres I0.0</a:t>
            </a:r>
            <a:endParaRPr lang="pl-PL" sz="1000" b="0" strike="noStrike" spc="-1" noProof="0" dirty="0">
              <a:solidFill>
                <a:srgbClr val="000000"/>
              </a:solidFill>
              <a:latin typeface="Arial"/>
            </a:endParaRPr>
          </a:p>
        </p:txBody>
      </p:sp>
      <p:sp>
        <p:nvSpPr>
          <p:cNvPr id="387" name="Google Shape;504;p18"/>
          <p:cNvSpPr/>
          <p:nvPr/>
        </p:nvSpPr>
        <p:spPr>
          <a:xfrm>
            <a:off x="510120" y="5066280"/>
            <a:ext cx="6376320" cy="1819800"/>
          </a:xfrm>
          <a:prstGeom prst="rect">
            <a:avLst/>
          </a:prstGeom>
          <a:noFill/>
          <a:ln w="0">
            <a:noFill/>
          </a:ln>
        </p:spPr>
        <p:style>
          <a:lnRef idx="0">
            <a:scrgbClr r="0" g="0" b="0"/>
          </a:lnRef>
          <a:fillRef idx="0">
            <a:scrgbClr r="0" g="0" b="0"/>
          </a:fillRef>
          <a:effectRef idx="0">
            <a:scrgbClr r="0" g="0" b="0"/>
          </a:effectRef>
          <a:fontRef idx="minor"/>
        </p:style>
        <p:txBody>
          <a:bodyPr anchor="t">
            <a:spAutoFit/>
          </a:bodyPr>
          <a:lstStyle/>
          <a:p>
            <a:pPr algn="just">
              <a:lnSpc>
                <a:spcPct val="162000"/>
              </a:lnSpc>
              <a:tabLst>
                <a:tab pos="0" algn="l"/>
              </a:tabLst>
            </a:pPr>
            <a:r>
              <a:rPr lang="pl-PL" sz="1000" b="1" strike="noStrike" spc="-1" noProof="0" dirty="0">
                <a:solidFill>
                  <a:srgbClr val="222222"/>
                </a:solidFill>
                <a:latin typeface="Open Sans Light"/>
                <a:ea typeface="Open Sans Light"/>
              </a:rPr>
              <a:t>Zad. 3</a:t>
            </a:r>
            <a:endParaRPr lang="pl-PL" sz="1000" b="0" strike="noStrike" spc="-1" noProof="0" dirty="0">
              <a:solidFill>
                <a:srgbClr val="000000"/>
              </a:solidFill>
              <a:latin typeface="Arial"/>
            </a:endParaRPr>
          </a:p>
          <a:p>
            <a:pPr algn="just">
              <a:lnSpc>
                <a:spcPct val="162000"/>
              </a:lnSpc>
              <a:tabLst>
                <a:tab pos="0" algn="l"/>
              </a:tabLst>
            </a:pPr>
            <a:r>
              <a:rPr lang="pl-PL" sz="1000" b="0" strike="noStrike" spc="-1" noProof="0" dirty="0">
                <a:solidFill>
                  <a:srgbClr val="222222"/>
                </a:solidFill>
                <a:latin typeface="Open Sans Light"/>
                <a:ea typeface="Open Sans Light"/>
              </a:rPr>
              <a:t>Brama M1 jest otwarta, gdy wciśnięty jest przycisk S1 lub S2. Jeżeli żaden z przycisków nie jest wciśnięty, brama jest zamknięta.</a:t>
            </a:r>
            <a:endParaRPr lang="pl-PL" sz="1000" b="0" strike="noStrike" spc="-1" noProof="0" dirty="0">
              <a:solidFill>
                <a:srgbClr val="000000"/>
              </a:solidFill>
              <a:latin typeface="Arial"/>
            </a:endParaRPr>
          </a:p>
          <a:p>
            <a:pPr algn="just">
              <a:lnSpc>
                <a:spcPct val="162000"/>
              </a:lnSpc>
              <a:tabLst>
                <a:tab pos="0" algn="l"/>
              </a:tabLst>
            </a:pPr>
            <a:r>
              <a:rPr lang="pl-PL" sz="1000" b="0" strike="noStrike" spc="-1" noProof="0" dirty="0">
                <a:solidFill>
                  <a:srgbClr val="222222"/>
                </a:solidFill>
                <a:latin typeface="Open Sans Light"/>
                <a:ea typeface="Open Sans Light"/>
              </a:rPr>
              <a:t>Gdzie:</a:t>
            </a:r>
            <a:endParaRPr lang="pl-PL" sz="1000" b="0" strike="noStrike" spc="-1" noProof="0" dirty="0">
              <a:solidFill>
                <a:srgbClr val="000000"/>
              </a:solidFill>
              <a:latin typeface="Arial"/>
            </a:endParaRPr>
          </a:p>
          <a:p>
            <a:pPr algn="just">
              <a:lnSpc>
                <a:spcPct val="162000"/>
              </a:lnSpc>
              <a:tabLst>
                <a:tab pos="0" algn="l"/>
              </a:tabLst>
            </a:pPr>
            <a:r>
              <a:rPr lang="pl-PL" sz="1000" b="0" strike="noStrike" spc="-1" noProof="0" dirty="0">
                <a:solidFill>
                  <a:srgbClr val="222222"/>
                </a:solidFill>
                <a:latin typeface="Open Sans Light"/>
                <a:ea typeface="Open Sans Light"/>
              </a:rPr>
              <a:t>M1 ma adres Q0.0</a:t>
            </a:r>
            <a:endParaRPr lang="pl-PL" sz="1000" b="0" strike="noStrike" spc="-1" noProof="0" dirty="0">
              <a:solidFill>
                <a:srgbClr val="000000"/>
              </a:solidFill>
              <a:latin typeface="Arial"/>
            </a:endParaRPr>
          </a:p>
          <a:p>
            <a:pPr algn="just">
              <a:lnSpc>
                <a:spcPct val="162000"/>
              </a:lnSpc>
              <a:tabLst>
                <a:tab pos="0" algn="l"/>
              </a:tabLst>
            </a:pPr>
            <a:r>
              <a:rPr lang="pl-PL" sz="1000" b="0" strike="noStrike" spc="-1" noProof="0" dirty="0">
                <a:solidFill>
                  <a:srgbClr val="222222"/>
                </a:solidFill>
                <a:latin typeface="Open Sans Light"/>
                <a:ea typeface="Open Sans Light"/>
              </a:rPr>
              <a:t>S1 ma adres I0.0</a:t>
            </a:r>
            <a:endParaRPr lang="pl-PL" sz="1000" b="0" strike="noStrike" spc="-1" noProof="0" dirty="0">
              <a:solidFill>
                <a:srgbClr val="000000"/>
              </a:solidFill>
              <a:latin typeface="Arial"/>
            </a:endParaRPr>
          </a:p>
          <a:p>
            <a:pPr algn="just">
              <a:lnSpc>
                <a:spcPct val="162000"/>
              </a:lnSpc>
              <a:tabLst>
                <a:tab pos="0" algn="l"/>
              </a:tabLst>
            </a:pPr>
            <a:r>
              <a:rPr lang="pl-PL" sz="1000" b="0" strike="noStrike" spc="-1" noProof="0" dirty="0">
                <a:solidFill>
                  <a:srgbClr val="222222"/>
                </a:solidFill>
                <a:latin typeface="Open Sans Light"/>
                <a:ea typeface="Open Sans Light"/>
              </a:rPr>
              <a:t>S2 ma adres I0.1</a:t>
            </a:r>
            <a:endParaRPr lang="pl-PL" sz="1000" b="0" strike="noStrike" spc="-1" noProof="0" dirty="0">
              <a:solidFill>
                <a:srgbClr val="000000"/>
              </a:solidFill>
              <a:latin typeface="Arial"/>
            </a:endParaRPr>
          </a:p>
        </p:txBody>
      </p:sp>
      <p:sp>
        <p:nvSpPr>
          <p:cNvPr id="388" name="Google Shape;505;p18"/>
          <p:cNvSpPr/>
          <p:nvPr/>
        </p:nvSpPr>
        <p:spPr>
          <a:xfrm>
            <a:off x="516240" y="1340640"/>
            <a:ext cx="6463800" cy="2094120"/>
          </a:xfrm>
          <a:prstGeom prst="rect">
            <a:avLst/>
          </a:prstGeom>
          <a:noFill/>
          <a:ln w="0">
            <a:noFill/>
          </a:ln>
        </p:spPr>
        <p:style>
          <a:lnRef idx="0">
            <a:scrgbClr r="0" g="0" b="0"/>
          </a:lnRef>
          <a:fillRef idx="0">
            <a:scrgbClr r="0" g="0" b="0"/>
          </a:fillRef>
          <a:effectRef idx="0">
            <a:scrgbClr r="0" g="0" b="0"/>
          </a:effectRef>
          <a:fontRef idx="minor"/>
        </p:style>
        <p:txBody>
          <a:bodyPr anchor="t">
            <a:spAutoFit/>
          </a:bodyPr>
          <a:lstStyle/>
          <a:p>
            <a:pPr algn="just">
              <a:lnSpc>
                <a:spcPct val="162000"/>
              </a:lnSpc>
              <a:tabLst>
                <a:tab pos="0" algn="l"/>
              </a:tabLst>
            </a:pPr>
            <a:r>
              <a:rPr lang="pl-PL" sz="1000" b="1" strike="noStrike" spc="-1" noProof="0" dirty="0">
                <a:solidFill>
                  <a:srgbClr val="222222"/>
                </a:solidFill>
                <a:latin typeface="Open Sans Light"/>
                <a:ea typeface="Open Sans Light"/>
              </a:rPr>
              <a:t>Zad. 1</a:t>
            </a:r>
            <a:endParaRPr lang="pl-PL" sz="1000" b="0" strike="noStrike" spc="-1" noProof="0" dirty="0">
              <a:solidFill>
                <a:srgbClr val="000000"/>
              </a:solidFill>
              <a:latin typeface="Arial"/>
            </a:endParaRPr>
          </a:p>
          <a:p>
            <a:pPr algn="just">
              <a:lnSpc>
                <a:spcPct val="162000"/>
              </a:lnSpc>
              <a:tabLst>
                <a:tab pos="0" algn="l"/>
              </a:tabLst>
            </a:pPr>
            <a:r>
              <a:rPr lang="pl-PL" sz="1000" b="0" strike="noStrike" spc="-1" noProof="0" dirty="0">
                <a:solidFill>
                  <a:srgbClr val="222222"/>
                </a:solidFill>
                <a:latin typeface="Open Sans Light"/>
                <a:ea typeface="Open Sans Light"/>
              </a:rPr>
              <a:t>Lampka H1 jest zapalona, gdy wciśnięty jest przycisk S1 i S2. Jeżeli którykolwiek z przycisków nie jest wciśnięty, lampka jest zgaszona.</a:t>
            </a:r>
            <a:endParaRPr lang="pl-PL" sz="1000" b="0" strike="noStrike" spc="-1" noProof="0" dirty="0">
              <a:solidFill>
                <a:srgbClr val="000000"/>
              </a:solidFill>
              <a:latin typeface="Arial"/>
            </a:endParaRPr>
          </a:p>
          <a:p>
            <a:pPr algn="just">
              <a:lnSpc>
                <a:spcPct val="162000"/>
              </a:lnSpc>
              <a:tabLst>
                <a:tab pos="0" algn="l"/>
              </a:tabLst>
            </a:pPr>
            <a:r>
              <a:rPr lang="pl-PL" sz="1000" b="0" strike="noStrike" spc="-1" noProof="0" dirty="0">
                <a:solidFill>
                  <a:srgbClr val="222222"/>
                </a:solidFill>
                <a:latin typeface="Open Sans Light"/>
                <a:ea typeface="Open Sans Light"/>
              </a:rPr>
              <a:t>Gdzie:</a:t>
            </a:r>
            <a:endParaRPr lang="pl-PL" sz="1000" b="0" strike="noStrike" spc="-1" noProof="0" dirty="0">
              <a:solidFill>
                <a:srgbClr val="000000"/>
              </a:solidFill>
              <a:latin typeface="Arial"/>
            </a:endParaRPr>
          </a:p>
          <a:p>
            <a:pPr algn="just">
              <a:lnSpc>
                <a:spcPct val="162000"/>
              </a:lnSpc>
              <a:tabLst>
                <a:tab pos="0" algn="l"/>
              </a:tabLst>
            </a:pPr>
            <a:r>
              <a:rPr lang="pl-PL" sz="1000" b="0" strike="noStrike" spc="-1" noProof="0" dirty="0">
                <a:solidFill>
                  <a:srgbClr val="222222"/>
                </a:solidFill>
                <a:latin typeface="Open Sans Light"/>
                <a:ea typeface="Open Sans Light"/>
              </a:rPr>
              <a:t>H1 ma adres Q0.0</a:t>
            </a:r>
            <a:endParaRPr lang="pl-PL" sz="1000" b="0" strike="noStrike" spc="-1" noProof="0" dirty="0">
              <a:solidFill>
                <a:srgbClr val="000000"/>
              </a:solidFill>
              <a:latin typeface="Arial"/>
            </a:endParaRPr>
          </a:p>
          <a:p>
            <a:pPr algn="just">
              <a:lnSpc>
                <a:spcPct val="162000"/>
              </a:lnSpc>
              <a:tabLst>
                <a:tab pos="0" algn="l"/>
              </a:tabLst>
            </a:pPr>
            <a:r>
              <a:rPr lang="pl-PL" sz="1000" b="0" strike="noStrike" spc="-1" noProof="0" dirty="0">
                <a:solidFill>
                  <a:srgbClr val="222222"/>
                </a:solidFill>
                <a:latin typeface="Open Sans Light"/>
                <a:ea typeface="Open Sans Light"/>
              </a:rPr>
              <a:t>S1 ma adres I0.0</a:t>
            </a:r>
            <a:endParaRPr lang="pl-PL" sz="1000" b="0" strike="noStrike" spc="-1" noProof="0" dirty="0">
              <a:solidFill>
                <a:srgbClr val="000000"/>
              </a:solidFill>
              <a:latin typeface="Arial"/>
            </a:endParaRPr>
          </a:p>
          <a:p>
            <a:pPr algn="just">
              <a:lnSpc>
                <a:spcPct val="162000"/>
              </a:lnSpc>
              <a:tabLst>
                <a:tab pos="0" algn="l"/>
              </a:tabLst>
            </a:pPr>
            <a:r>
              <a:rPr lang="pl-PL" sz="1000" b="0" strike="noStrike" spc="-1" noProof="0" dirty="0">
                <a:solidFill>
                  <a:srgbClr val="222222"/>
                </a:solidFill>
                <a:latin typeface="Open Sans Light"/>
                <a:ea typeface="Open Sans Light"/>
              </a:rPr>
              <a:t>S2 ma adres I0.1</a:t>
            </a:r>
            <a:endParaRPr lang="pl-PL" sz="1000" b="0" strike="noStrike" spc="-1" noProof="0" dirty="0">
              <a:solidFill>
                <a:srgbClr val="000000"/>
              </a:solidFill>
              <a:latin typeface="Arial"/>
            </a:endParaRPr>
          </a:p>
          <a:p>
            <a:pPr>
              <a:lnSpc>
                <a:spcPct val="100000"/>
              </a:lnSpc>
              <a:tabLst>
                <a:tab pos="0" algn="l"/>
              </a:tabLst>
            </a:pPr>
            <a:endParaRPr lang="pl-PL" sz="1800" b="0" strike="noStrike" spc="-1" noProof="0" dirty="0">
              <a:solidFill>
                <a:srgbClr val="000000"/>
              </a:solidFill>
              <a:latin typeface="Arial"/>
            </a:endParaRPr>
          </a:p>
        </p:txBody>
      </p:sp>
      <p:sp>
        <p:nvSpPr>
          <p:cNvPr id="389" name="PlaceHolder 1"/>
          <p:cNvSpPr>
            <a:spLocks noGrp="1"/>
          </p:cNvSpPr>
          <p:nvPr>
            <p:ph type="sldNum" idx="21"/>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7A1707BD-EF9C-42D0-9D4B-1FD97EFD7651}" type="slidenum">
              <a:rPr lang="pl-PL" sz="1200" b="0" strike="noStrike" spc="-1" noProof="0" smtClean="0">
                <a:solidFill>
                  <a:srgbClr val="888888"/>
                </a:solidFill>
                <a:latin typeface="Calibri"/>
                <a:ea typeface="Calibri"/>
              </a:rPr>
              <a:t>19</a:t>
            </a:fld>
            <a:endParaRPr lang="pl-PL" sz="1200" b="0" strike="noStrike" spc="-1" noProof="0" dirty="0">
              <a:solidFill>
                <a:srgbClr val="000000"/>
              </a:solidFill>
              <a:latin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64D62"/>
        </a:solidFill>
        <a:effectLst/>
      </p:bgPr>
    </p:bg>
    <p:spTree>
      <p:nvGrpSpPr>
        <p:cNvPr id="1" name=""/>
        <p:cNvGrpSpPr/>
        <p:nvPr/>
      </p:nvGrpSpPr>
      <p:grpSpPr>
        <a:xfrm>
          <a:off x="0" y="0"/>
          <a:ext cx="0" cy="0"/>
          <a:chOff x="0" y="0"/>
          <a:chExt cx="0" cy="0"/>
        </a:xfrm>
      </p:grpSpPr>
      <p:sp>
        <p:nvSpPr>
          <p:cNvPr id="52" name="Google Shape;99;p2"/>
          <p:cNvSpPr/>
          <p:nvPr/>
        </p:nvSpPr>
        <p:spPr>
          <a:xfrm rot="16200000">
            <a:off x="-4295160" y="4816440"/>
            <a:ext cx="10232640" cy="1641960"/>
          </a:xfrm>
          <a:custGeom>
            <a:avLst/>
            <a:gdLst>
              <a:gd name="textAreaLeft" fmla="*/ 0 w 10232640"/>
              <a:gd name="textAreaRight" fmla="*/ 10233000 w 10232640"/>
              <a:gd name="textAreaTop" fmla="*/ 0 h 1641960"/>
              <a:gd name="textAreaBottom" fmla="*/ 1642320 h 1641960"/>
            </a:gdLst>
            <a:ahLst/>
            <a:cxnLst/>
            <a:rect l="textAreaLeft" t="textAreaTop" r="textAreaRight" b="textAreaBottom"/>
            <a:pathLst>
              <a:path w="10233178" h="1642291">
                <a:moveTo>
                  <a:pt x="0" y="0"/>
                </a:moveTo>
                <a:lnTo>
                  <a:pt x="10233178" y="0"/>
                </a:lnTo>
                <a:lnTo>
                  <a:pt x="10233178" y="1642292"/>
                </a:lnTo>
                <a:lnTo>
                  <a:pt x="0" y="1642292"/>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3" name="Google Shape;100;p2"/>
          <p:cNvSpPr/>
          <p:nvPr/>
        </p:nvSpPr>
        <p:spPr>
          <a:xfrm rot="1109400">
            <a:off x="-3632400" y="-3769920"/>
            <a:ext cx="15116040" cy="5579280"/>
          </a:xfrm>
          <a:custGeom>
            <a:avLst/>
            <a:gdLst>
              <a:gd name="textAreaLeft" fmla="*/ 0 w 15116040"/>
              <a:gd name="textAreaRight" fmla="*/ 15116400 w 15116040"/>
              <a:gd name="textAreaTop" fmla="*/ 0 h 5579280"/>
              <a:gd name="textAreaBottom" fmla="*/ 5579640 h 5579280"/>
            </a:gdLst>
            <a:ahLst/>
            <a:cxnLst/>
            <a:rect l="textAreaLeft" t="textAreaTop" r="textAreaRight" b="textAreaBottom"/>
            <a:pathLst>
              <a:path w="15116448" h="5579778">
                <a:moveTo>
                  <a:pt x="0" y="0"/>
                </a:moveTo>
                <a:lnTo>
                  <a:pt x="15116447" y="0"/>
                </a:lnTo>
                <a:lnTo>
                  <a:pt x="15116447" y="5579778"/>
                </a:lnTo>
                <a:lnTo>
                  <a:pt x="0" y="5579778"/>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4" name="Google Shape;101;p2"/>
          <p:cNvSpPr/>
          <p:nvPr/>
        </p:nvSpPr>
        <p:spPr>
          <a:xfrm rot="16200000">
            <a:off x="-3524400" y="5319360"/>
            <a:ext cx="9049320" cy="1581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98000"/>
              </a:lnSpc>
              <a:tabLst>
                <a:tab pos="0" algn="l"/>
              </a:tabLst>
            </a:pPr>
            <a:r>
              <a:rPr lang="pl-PL" sz="10590" b="0" strike="noStrike" spc="-1" noProof="0" dirty="0">
                <a:solidFill>
                  <a:srgbClr val="FFFFFF"/>
                </a:solidFill>
                <a:latin typeface="Arial"/>
                <a:ea typeface="Arial"/>
              </a:rPr>
              <a:t>UWAGA</a:t>
            </a:r>
            <a:endParaRPr lang="pl-PL" sz="10590" b="0" strike="noStrike" spc="-1" noProof="0" dirty="0">
              <a:solidFill>
                <a:srgbClr val="000000"/>
              </a:solidFill>
              <a:latin typeface="Arial"/>
            </a:endParaRPr>
          </a:p>
        </p:txBody>
      </p:sp>
      <p:sp>
        <p:nvSpPr>
          <p:cNvPr id="55" name="Google Shape;102;p2"/>
          <p:cNvSpPr/>
          <p:nvPr/>
        </p:nvSpPr>
        <p:spPr>
          <a:xfrm>
            <a:off x="1896480" y="3663720"/>
            <a:ext cx="4886640" cy="2796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ct val="139000"/>
              </a:lnSpc>
              <a:tabLst>
                <a:tab pos="0" algn="l"/>
              </a:tabLst>
            </a:pPr>
            <a:r>
              <a:rPr lang="pl-PL" sz="1200" b="0" strike="noStrike" spc="-1" noProof="0" dirty="0">
                <a:solidFill>
                  <a:srgbClr val="FFFFFF"/>
                </a:solidFill>
                <a:latin typeface="Roboto"/>
                <a:ea typeface="Roboto"/>
              </a:rPr>
              <a:t>Przykładowe aplikacje i rozwiązanie zawarte w podręczniku należy potraktować jako uproszczone i niekompletne pod względem przedstawionego schematu oraz warunków, jakie należy uwzględnić w rzeczywistej aplikacji. Opisane w podręczniku ćwiczenia w trakcie szkolenia są przeprowadzane z wykorzystaniem stanowiska szkoleniowego, niezależnie od sposobu ich realizacji w żadnym wypadku nie dojdzie do uszkodzenia mienia ani zranienia osób. Uczestnik szkolenia/użytkownik dokumentacji musi jednak mieć świadomość, że każda ingerencja w maszynę/instalację wiąże się z dużym zagrożeniem!</a:t>
            </a:r>
            <a:endParaRPr lang="pl-PL" sz="1200" b="0" strike="noStrike" spc="-1" noProof="0" dirty="0">
              <a:solidFill>
                <a:srgbClr val="000000"/>
              </a:solidFill>
              <a:latin typeface="Arial"/>
            </a:endParaRPr>
          </a:p>
          <a:p>
            <a:pPr algn="just">
              <a:lnSpc>
                <a:spcPct val="139000"/>
              </a:lnSpc>
              <a:tabLst>
                <a:tab pos="0" algn="l"/>
              </a:tabLst>
            </a:pPr>
            <a:endParaRPr lang="pl-PL" sz="1200" b="0" strike="noStrike" spc="-1" noProof="0" dirty="0">
              <a:solidFill>
                <a:srgbClr val="000000"/>
              </a:solidFill>
              <a:latin typeface="Arial"/>
            </a:endParaRPr>
          </a:p>
        </p:txBody>
      </p:sp>
      <p:sp>
        <p:nvSpPr>
          <p:cNvPr id="56" name="Google Shape;103;p2"/>
          <p:cNvSpPr/>
          <p:nvPr/>
        </p:nvSpPr>
        <p:spPr>
          <a:xfrm rot="3772800">
            <a:off x="6536520" y="-1401480"/>
            <a:ext cx="4342320" cy="4342320"/>
          </a:xfrm>
          <a:custGeom>
            <a:avLst/>
            <a:gdLst>
              <a:gd name="textAreaLeft" fmla="*/ 0 w 4342320"/>
              <a:gd name="textAreaRight" fmla="*/ 4342680 w 4342320"/>
              <a:gd name="textAreaTop" fmla="*/ 0 h 4342320"/>
              <a:gd name="textAreaBottom" fmla="*/ 4342680 h 4342320"/>
            </a:gdLst>
            <a:ahLst/>
            <a:cxnLst/>
            <a:rect l="textAreaLeft" t="textAreaTop" r="textAreaRight" b="textAreaBottom"/>
            <a:pathLst>
              <a:path w="7620000" h="7620000">
                <a:moveTo>
                  <a:pt x="7393940" y="0"/>
                </a:moveTo>
                <a:lnTo>
                  <a:pt x="0" y="0"/>
                </a:lnTo>
                <a:lnTo>
                  <a:pt x="0" y="7620000"/>
                </a:lnTo>
                <a:lnTo>
                  <a:pt x="7620000" y="7620000"/>
                </a:lnTo>
                <a:lnTo>
                  <a:pt x="7620000" y="0"/>
                </a:lnTo>
                <a:lnTo>
                  <a:pt x="7393940" y="0"/>
                </a:lnTo>
                <a:close/>
                <a:moveTo>
                  <a:pt x="7393940" y="7393940"/>
                </a:moveTo>
                <a:lnTo>
                  <a:pt x="228600" y="7393940"/>
                </a:lnTo>
                <a:lnTo>
                  <a:pt x="228600" y="228600"/>
                </a:lnTo>
                <a:lnTo>
                  <a:pt x="7393940" y="228600"/>
                </a:lnTo>
                <a:lnTo>
                  <a:pt x="7393940" y="739394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7" name="Google Shape;104;p2"/>
          <p:cNvSpPr/>
          <p:nvPr/>
        </p:nvSpPr>
        <p:spPr>
          <a:xfrm rot="3772800">
            <a:off x="-1635480" y="-3268440"/>
            <a:ext cx="4342320" cy="4342320"/>
          </a:xfrm>
          <a:custGeom>
            <a:avLst/>
            <a:gdLst>
              <a:gd name="textAreaLeft" fmla="*/ 0 w 4342320"/>
              <a:gd name="textAreaRight" fmla="*/ 4342680 w 4342320"/>
              <a:gd name="textAreaTop" fmla="*/ 0 h 4342320"/>
              <a:gd name="textAreaBottom" fmla="*/ 4342680 h 4342320"/>
            </a:gdLst>
            <a:ahLst/>
            <a:cxnLst/>
            <a:rect l="textAreaLeft" t="textAreaTop" r="textAreaRight" b="textAreaBottom"/>
            <a:pathLst>
              <a:path w="7620000" h="7620000">
                <a:moveTo>
                  <a:pt x="7393940" y="0"/>
                </a:moveTo>
                <a:lnTo>
                  <a:pt x="0" y="0"/>
                </a:lnTo>
                <a:lnTo>
                  <a:pt x="0" y="7620000"/>
                </a:lnTo>
                <a:lnTo>
                  <a:pt x="7620000" y="7620000"/>
                </a:lnTo>
                <a:lnTo>
                  <a:pt x="7620000" y="0"/>
                </a:lnTo>
                <a:lnTo>
                  <a:pt x="7393940" y="0"/>
                </a:lnTo>
                <a:close/>
                <a:moveTo>
                  <a:pt x="7393940" y="7393940"/>
                </a:moveTo>
                <a:lnTo>
                  <a:pt x="228600" y="7393940"/>
                </a:lnTo>
                <a:lnTo>
                  <a:pt x="228600" y="228600"/>
                </a:lnTo>
                <a:lnTo>
                  <a:pt x="7393940" y="228600"/>
                </a:lnTo>
                <a:lnTo>
                  <a:pt x="7393940" y="739394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8" name="Google Shape;105;p2"/>
          <p:cNvSpPr/>
          <p:nvPr/>
        </p:nvSpPr>
        <p:spPr>
          <a:xfrm rot="3772800">
            <a:off x="4993560" y="9644760"/>
            <a:ext cx="4342320" cy="4342320"/>
          </a:xfrm>
          <a:custGeom>
            <a:avLst/>
            <a:gdLst>
              <a:gd name="textAreaLeft" fmla="*/ 0 w 4342320"/>
              <a:gd name="textAreaRight" fmla="*/ 4342680 w 4342320"/>
              <a:gd name="textAreaTop" fmla="*/ 0 h 4342320"/>
              <a:gd name="textAreaBottom" fmla="*/ 4342680 h 4342320"/>
            </a:gdLst>
            <a:ahLst/>
            <a:cxnLst/>
            <a:rect l="textAreaLeft" t="textAreaTop" r="textAreaRight" b="textAreaBottom"/>
            <a:pathLst>
              <a:path w="7620000" h="7620000">
                <a:moveTo>
                  <a:pt x="7393940" y="0"/>
                </a:moveTo>
                <a:lnTo>
                  <a:pt x="0" y="0"/>
                </a:lnTo>
                <a:lnTo>
                  <a:pt x="0" y="7620000"/>
                </a:lnTo>
                <a:lnTo>
                  <a:pt x="7620000" y="7620000"/>
                </a:lnTo>
                <a:lnTo>
                  <a:pt x="7620000" y="0"/>
                </a:lnTo>
                <a:lnTo>
                  <a:pt x="7393940" y="0"/>
                </a:lnTo>
                <a:close/>
                <a:moveTo>
                  <a:pt x="7393940" y="7393940"/>
                </a:moveTo>
                <a:lnTo>
                  <a:pt x="228600" y="7393940"/>
                </a:lnTo>
                <a:lnTo>
                  <a:pt x="228600" y="228600"/>
                </a:lnTo>
                <a:lnTo>
                  <a:pt x="7393940" y="228600"/>
                </a:lnTo>
                <a:lnTo>
                  <a:pt x="7393940" y="739394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9" name="Google Shape;106;p2"/>
          <p:cNvSpPr/>
          <p:nvPr/>
        </p:nvSpPr>
        <p:spPr>
          <a:xfrm>
            <a:off x="3441240" y="135720"/>
            <a:ext cx="1601640" cy="1449360"/>
          </a:xfrm>
          <a:custGeom>
            <a:avLst/>
            <a:gdLst>
              <a:gd name="textAreaLeft" fmla="*/ 0 w 1601640"/>
              <a:gd name="textAreaRight" fmla="*/ 1602000 w 1601640"/>
              <a:gd name="textAreaTop" fmla="*/ 0 h 1449360"/>
              <a:gd name="textAreaBottom" fmla="*/ 1449720 h 1449360"/>
            </a:gdLst>
            <a:ahLst/>
            <a:cxnLst/>
            <a:rect l="textAreaLeft" t="textAreaTop" r="textAreaRight" b="textAreaBottom"/>
            <a:pathLst>
              <a:path w="1601823" h="1449650">
                <a:moveTo>
                  <a:pt x="0" y="0"/>
                </a:moveTo>
                <a:lnTo>
                  <a:pt x="1601823" y="0"/>
                </a:lnTo>
                <a:lnTo>
                  <a:pt x="1601823" y="1449650"/>
                </a:lnTo>
                <a:lnTo>
                  <a:pt x="0" y="1449650"/>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0" name="Google Shape;107;p2"/>
          <p:cNvSpPr/>
          <p:nvPr/>
        </p:nvSpPr>
        <p:spPr>
          <a:xfrm>
            <a:off x="1896480" y="2846520"/>
            <a:ext cx="4800960" cy="895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40000"/>
              </a:lnSpc>
              <a:tabLst>
                <a:tab pos="0" algn="l"/>
              </a:tabLst>
            </a:pPr>
            <a:r>
              <a:rPr lang="pl-PL" sz="2100" b="1" strike="noStrike" spc="-1" noProof="0" dirty="0">
                <a:solidFill>
                  <a:srgbClr val="FFFFFF"/>
                </a:solidFill>
                <a:latin typeface="Roboto"/>
                <a:ea typeface="Roboto"/>
              </a:rPr>
              <a:t>Ważne wskazówki dotyczące bezpieczeństwa!</a:t>
            </a:r>
            <a:endParaRPr lang="pl-PL" sz="2100" b="0" strike="noStrike" spc="-1" noProof="0" dirty="0">
              <a:solidFill>
                <a:srgbClr val="000000"/>
              </a:solidFill>
              <a:latin typeface="Arial"/>
            </a:endParaRPr>
          </a:p>
        </p:txBody>
      </p:sp>
      <p:sp>
        <p:nvSpPr>
          <p:cNvPr id="61" name="Google Shape;108;p2"/>
          <p:cNvSpPr/>
          <p:nvPr/>
        </p:nvSpPr>
        <p:spPr>
          <a:xfrm>
            <a:off x="3534840" y="7208640"/>
            <a:ext cx="3268800" cy="1901520"/>
          </a:xfrm>
          <a:custGeom>
            <a:avLst/>
            <a:gdLst>
              <a:gd name="textAreaLeft" fmla="*/ 0 w 3268800"/>
              <a:gd name="textAreaRight" fmla="*/ 3269160 w 3268800"/>
              <a:gd name="textAreaTop" fmla="*/ 0 h 1901520"/>
              <a:gd name="textAreaBottom" fmla="*/ 1901880 h 1901520"/>
            </a:gdLst>
            <a:ahLst/>
            <a:cxnLst/>
            <a:rect l="textAreaLeft" t="textAreaTop" r="textAreaRight" b="textAreaBottom"/>
            <a:pathLst>
              <a:path w="15939055" h="9273622">
                <a:moveTo>
                  <a:pt x="15492016" y="9273622"/>
                </a:moveTo>
                <a:lnTo>
                  <a:pt x="15939055" y="8826581"/>
                </a:lnTo>
                <a:lnTo>
                  <a:pt x="15492016" y="8826581"/>
                </a:lnTo>
                <a:lnTo>
                  <a:pt x="15492016" y="9273622"/>
                </a:lnTo>
                <a:close/>
                <a:moveTo>
                  <a:pt x="0" y="8826581"/>
                </a:moveTo>
                <a:lnTo>
                  <a:pt x="447040" y="9273622"/>
                </a:lnTo>
                <a:lnTo>
                  <a:pt x="447040" y="8826581"/>
                </a:lnTo>
                <a:lnTo>
                  <a:pt x="0" y="8826581"/>
                </a:lnTo>
                <a:close/>
                <a:moveTo>
                  <a:pt x="447040" y="8826581"/>
                </a:moveTo>
                <a:lnTo>
                  <a:pt x="15493285" y="8826581"/>
                </a:lnTo>
                <a:lnTo>
                  <a:pt x="15493285" y="9273622"/>
                </a:lnTo>
                <a:lnTo>
                  <a:pt x="447040" y="9273622"/>
                </a:lnTo>
                <a:lnTo>
                  <a:pt x="447040" y="8826581"/>
                </a:lnTo>
                <a:close/>
                <a:moveTo>
                  <a:pt x="15492016" y="447040"/>
                </a:moveTo>
                <a:lnTo>
                  <a:pt x="15939055" y="447040"/>
                </a:lnTo>
                <a:lnTo>
                  <a:pt x="15939055" y="8827852"/>
                </a:lnTo>
                <a:lnTo>
                  <a:pt x="15492016" y="8827852"/>
                </a:lnTo>
                <a:lnTo>
                  <a:pt x="15492016" y="447040"/>
                </a:lnTo>
                <a:close/>
                <a:moveTo>
                  <a:pt x="447040" y="0"/>
                </a:moveTo>
                <a:lnTo>
                  <a:pt x="15493285" y="0"/>
                </a:lnTo>
                <a:lnTo>
                  <a:pt x="15493285" y="447040"/>
                </a:lnTo>
                <a:lnTo>
                  <a:pt x="447040" y="447040"/>
                </a:lnTo>
                <a:lnTo>
                  <a:pt x="447040" y="0"/>
                </a:lnTo>
                <a:close/>
                <a:moveTo>
                  <a:pt x="0" y="447040"/>
                </a:moveTo>
                <a:lnTo>
                  <a:pt x="447040" y="447040"/>
                </a:lnTo>
                <a:lnTo>
                  <a:pt x="447040" y="8827852"/>
                </a:lnTo>
                <a:lnTo>
                  <a:pt x="0" y="8827852"/>
                </a:lnTo>
                <a:lnTo>
                  <a:pt x="0" y="447040"/>
                </a:lnTo>
                <a:close/>
                <a:moveTo>
                  <a:pt x="447040" y="447040"/>
                </a:moveTo>
                <a:lnTo>
                  <a:pt x="15493285" y="447040"/>
                </a:lnTo>
                <a:lnTo>
                  <a:pt x="15493285" y="8827852"/>
                </a:lnTo>
                <a:lnTo>
                  <a:pt x="447040" y="8827852"/>
                </a:lnTo>
                <a:lnTo>
                  <a:pt x="447040" y="447040"/>
                </a:lnTo>
                <a:close/>
                <a:moveTo>
                  <a:pt x="447040" y="0"/>
                </a:moveTo>
                <a:lnTo>
                  <a:pt x="0" y="447040"/>
                </a:lnTo>
                <a:lnTo>
                  <a:pt x="447040" y="447040"/>
                </a:lnTo>
                <a:lnTo>
                  <a:pt x="447040" y="0"/>
                </a:lnTo>
                <a:close/>
                <a:moveTo>
                  <a:pt x="15939055" y="447040"/>
                </a:moveTo>
                <a:lnTo>
                  <a:pt x="15492016" y="0"/>
                </a:lnTo>
                <a:lnTo>
                  <a:pt x="15492016" y="447040"/>
                </a:lnTo>
                <a:lnTo>
                  <a:pt x="15939055" y="44704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nvGrpSpPr>
          <p:cNvPr id="62" name="Google Shape;109;p2"/>
          <p:cNvGrpSpPr/>
          <p:nvPr/>
        </p:nvGrpSpPr>
        <p:grpSpPr>
          <a:xfrm>
            <a:off x="3668400" y="7315200"/>
            <a:ext cx="3400560" cy="1688400"/>
            <a:chOff x="3668400" y="7315200"/>
            <a:chExt cx="3400560" cy="1688400"/>
          </a:xfrm>
        </p:grpSpPr>
        <p:sp>
          <p:nvSpPr>
            <p:cNvPr id="63" name="Google Shape;110;p2"/>
            <p:cNvSpPr/>
            <p:nvPr/>
          </p:nvSpPr>
          <p:spPr>
            <a:xfrm>
              <a:off x="3668400" y="7315200"/>
              <a:ext cx="3400560" cy="1688400"/>
            </a:xfrm>
            <a:custGeom>
              <a:avLst/>
              <a:gdLst>
                <a:gd name="textAreaLeft" fmla="*/ 0 w 3400560"/>
                <a:gd name="textAreaRight" fmla="*/ 3400920 w 3400560"/>
                <a:gd name="textAreaTop" fmla="*/ 0 h 1688400"/>
                <a:gd name="textAreaBottom" fmla="*/ 1688760 h 1688400"/>
              </a:gdLst>
              <a:ahLst/>
              <a:cxnLst/>
              <a:rect l="textAreaLeft" t="textAreaTop" r="textAreaRight" b="textAreaBottom"/>
              <a:pathLst>
                <a:path w="6433022" h="3194087">
                  <a:moveTo>
                    <a:pt x="235966" y="0"/>
                  </a:moveTo>
                  <a:lnTo>
                    <a:pt x="0" y="235966"/>
                  </a:lnTo>
                  <a:lnTo>
                    <a:pt x="0" y="2958121"/>
                  </a:lnTo>
                  <a:lnTo>
                    <a:pt x="235966" y="3194087"/>
                  </a:lnTo>
                  <a:lnTo>
                    <a:pt x="5443057" y="3194087"/>
                  </a:lnTo>
                  <a:lnTo>
                    <a:pt x="5679023" y="2958121"/>
                  </a:lnTo>
                  <a:lnTo>
                    <a:pt x="5679023" y="235966"/>
                  </a:lnTo>
                  <a:lnTo>
                    <a:pt x="5443057" y="0"/>
                  </a:lnTo>
                  <a:close/>
                  <a:moveTo>
                    <a:pt x="5464139" y="44069"/>
                  </a:moveTo>
                  <a:lnTo>
                    <a:pt x="6220043" y="44069"/>
                  </a:lnTo>
                  <a:lnTo>
                    <a:pt x="6433022" y="257048"/>
                  </a:lnTo>
                  <a:lnTo>
                    <a:pt x="6433022" y="2937039"/>
                  </a:lnTo>
                  <a:lnTo>
                    <a:pt x="5421975" y="3150018"/>
                  </a:lnTo>
                  <a:lnTo>
                    <a:pt x="257048" y="3150018"/>
                  </a:lnTo>
                  <a:lnTo>
                    <a:pt x="44069" y="2937039"/>
                  </a:lnTo>
                  <a:lnTo>
                    <a:pt x="44069" y="257048"/>
                  </a:lnTo>
                  <a:close/>
                </a:path>
              </a:pathLst>
            </a:custGeom>
            <a:solidFill>
              <a:srgbClr val="364D62"/>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4" name="Google Shape;111;p2"/>
            <p:cNvSpPr/>
            <p:nvPr/>
          </p:nvSpPr>
          <p:spPr>
            <a:xfrm>
              <a:off x="3794040" y="8468280"/>
              <a:ext cx="2750760" cy="25200"/>
            </a:xfrm>
            <a:custGeom>
              <a:avLst/>
              <a:gdLst>
                <a:gd name="textAreaLeft" fmla="*/ 0 w 2750760"/>
                <a:gd name="textAreaRight" fmla="*/ 2751120 w 2750760"/>
                <a:gd name="textAreaTop" fmla="*/ 0 h 25200"/>
                <a:gd name="textAreaBottom" fmla="*/ 25560 h 25200"/>
              </a:gdLst>
              <a:ahLst/>
              <a:cxnLst/>
              <a:rect l="textAreaLeft" t="textAreaTop" r="textAreaRight" b="textAreaBottom"/>
              <a:pathLst>
                <a:path w="7566408" h="69850">
                  <a:moveTo>
                    <a:pt x="7275578" y="0"/>
                  </a:moveTo>
                  <a:lnTo>
                    <a:pt x="0" y="0"/>
                  </a:lnTo>
                  <a:lnTo>
                    <a:pt x="0" y="69850"/>
                  </a:lnTo>
                  <a:lnTo>
                    <a:pt x="7566408" y="69850"/>
                  </a:lnTo>
                  <a:lnTo>
                    <a:pt x="7566408" y="0"/>
                  </a:lnTo>
                  <a:close/>
                </a:path>
              </a:pathLst>
            </a:custGeom>
            <a:solidFill>
              <a:srgbClr val="364D62"/>
            </a:solidFill>
            <a:ln w="0">
              <a:noFill/>
            </a:ln>
          </p:spPr>
          <p:style>
            <a:lnRef idx="0">
              <a:scrgbClr r="0" g="0" b="0"/>
            </a:lnRef>
            <a:fillRef idx="0">
              <a:scrgbClr r="0" g="0" b="0"/>
            </a:fillRef>
            <a:effectRef idx="0">
              <a:scrgbClr r="0" g="0" b="0"/>
            </a:effectRef>
            <a:fontRef idx="minor"/>
          </p:style>
          <p:txBody>
            <a:bodyPr lIns="90000" tIns="-19440" rIns="90000" bIns="-19440" anchor="t">
              <a:noAutofit/>
            </a:bodyPr>
            <a:lstStyle/>
            <a:p>
              <a:endParaRPr lang="pl-PL" sz="1800" b="0" strike="noStrike" spc="-1" noProof="0" dirty="0">
                <a:solidFill>
                  <a:srgbClr val="000000"/>
                </a:solidFill>
                <a:latin typeface="Arial"/>
              </a:endParaRPr>
            </a:p>
          </p:txBody>
        </p:sp>
        <p:sp>
          <p:nvSpPr>
            <p:cNvPr id="65" name="Google Shape;112;p2"/>
            <p:cNvSpPr/>
            <p:nvPr/>
          </p:nvSpPr>
          <p:spPr>
            <a:xfrm>
              <a:off x="3808080" y="8476200"/>
              <a:ext cx="2721960" cy="213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40000"/>
                </a:lnSpc>
                <a:tabLst>
                  <a:tab pos="0" algn="l"/>
                </a:tabLst>
              </a:pPr>
              <a:r>
                <a:rPr lang="pl-PL" sz="1000" b="0" strike="noStrike" spc="-1" noProof="0" dirty="0">
                  <a:solidFill>
                    <a:srgbClr val="000000"/>
                  </a:solidFill>
                  <a:latin typeface="Roboto"/>
                  <a:ea typeface="Roboto"/>
                </a:rPr>
                <a:t>(telefon)</a:t>
              </a:r>
              <a:endParaRPr lang="pl-PL" sz="1000" b="0" strike="noStrike" spc="-1" noProof="0" dirty="0">
                <a:solidFill>
                  <a:srgbClr val="000000"/>
                </a:solidFill>
                <a:latin typeface="Arial"/>
              </a:endParaRPr>
            </a:p>
          </p:txBody>
        </p:sp>
      </p:grpSp>
      <p:sp>
        <p:nvSpPr>
          <p:cNvPr id="66" name="Google Shape;113;p2"/>
          <p:cNvSpPr/>
          <p:nvPr/>
        </p:nvSpPr>
        <p:spPr>
          <a:xfrm>
            <a:off x="3794040" y="8067960"/>
            <a:ext cx="2750760" cy="25200"/>
          </a:xfrm>
          <a:custGeom>
            <a:avLst/>
            <a:gdLst>
              <a:gd name="textAreaLeft" fmla="*/ 0 w 2750760"/>
              <a:gd name="textAreaRight" fmla="*/ 2751120 w 2750760"/>
              <a:gd name="textAreaTop" fmla="*/ 0 h 25200"/>
              <a:gd name="textAreaBottom" fmla="*/ 25560 h 25200"/>
            </a:gdLst>
            <a:ahLst/>
            <a:cxnLst/>
            <a:rect l="textAreaLeft" t="textAreaTop" r="textAreaRight" b="textAreaBottom"/>
            <a:pathLst>
              <a:path w="7566408" h="69850">
                <a:moveTo>
                  <a:pt x="7275578" y="0"/>
                </a:moveTo>
                <a:lnTo>
                  <a:pt x="0" y="0"/>
                </a:lnTo>
                <a:lnTo>
                  <a:pt x="0" y="69850"/>
                </a:lnTo>
                <a:lnTo>
                  <a:pt x="7566408" y="69850"/>
                </a:lnTo>
                <a:lnTo>
                  <a:pt x="7566408" y="0"/>
                </a:lnTo>
                <a:close/>
              </a:path>
            </a:pathLst>
          </a:custGeom>
          <a:solidFill>
            <a:srgbClr val="364D62"/>
          </a:solidFill>
          <a:ln w="0">
            <a:noFill/>
          </a:ln>
        </p:spPr>
        <p:style>
          <a:lnRef idx="0">
            <a:scrgbClr r="0" g="0" b="0"/>
          </a:lnRef>
          <a:fillRef idx="0">
            <a:scrgbClr r="0" g="0" b="0"/>
          </a:fillRef>
          <a:effectRef idx="0">
            <a:scrgbClr r="0" g="0" b="0"/>
          </a:effectRef>
          <a:fontRef idx="minor"/>
        </p:style>
        <p:txBody>
          <a:bodyPr lIns="90000" tIns="-19440" rIns="90000" bIns="-19440" anchor="t">
            <a:noAutofit/>
          </a:bodyPr>
          <a:lstStyle/>
          <a:p>
            <a:endParaRPr lang="pl-PL" sz="1800" b="0" strike="noStrike" spc="-1" noProof="0" dirty="0">
              <a:solidFill>
                <a:srgbClr val="000000"/>
              </a:solidFill>
              <a:latin typeface="Arial"/>
            </a:endParaRPr>
          </a:p>
        </p:txBody>
      </p:sp>
      <p:sp>
        <p:nvSpPr>
          <p:cNvPr id="67" name="Google Shape;114;p2"/>
          <p:cNvSpPr/>
          <p:nvPr/>
        </p:nvSpPr>
        <p:spPr>
          <a:xfrm>
            <a:off x="3808080" y="8050320"/>
            <a:ext cx="2721960" cy="213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40000"/>
              </a:lnSpc>
              <a:tabLst>
                <a:tab pos="0" algn="l"/>
              </a:tabLst>
            </a:pPr>
            <a:r>
              <a:rPr lang="pl-PL" sz="1000" b="0" strike="noStrike" spc="-1" noProof="0" dirty="0">
                <a:solidFill>
                  <a:srgbClr val="000000"/>
                </a:solidFill>
                <a:latin typeface="Roboto"/>
                <a:ea typeface="Roboto"/>
              </a:rPr>
              <a:t>(imię i nazwisko)</a:t>
            </a:r>
            <a:endParaRPr lang="pl-PL" sz="1000" b="0" strike="noStrike" spc="-1" noProof="0" dirty="0">
              <a:solidFill>
                <a:srgbClr val="000000"/>
              </a:solidFill>
              <a:latin typeface="Arial"/>
            </a:endParaRPr>
          </a:p>
        </p:txBody>
      </p:sp>
      <p:sp>
        <p:nvSpPr>
          <p:cNvPr id="68" name="Google Shape;115;p2"/>
          <p:cNvSpPr/>
          <p:nvPr/>
        </p:nvSpPr>
        <p:spPr>
          <a:xfrm>
            <a:off x="3822480" y="7433280"/>
            <a:ext cx="2721960" cy="253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39000"/>
              </a:lnSpc>
              <a:tabLst>
                <a:tab pos="0" algn="l"/>
              </a:tabLst>
            </a:pPr>
            <a:r>
              <a:rPr lang="pl-PL" sz="1200" b="1" strike="noStrike" spc="-1" noProof="0" dirty="0">
                <a:solidFill>
                  <a:srgbClr val="000000"/>
                </a:solidFill>
                <a:latin typeface="Roboto"/>
                <a:ea typeface="Roboto"/>
              </a:rPr>
              <a:t>DANE WŁAŚCICIELA</a:t>
            </a:r>
            <a:endParaRPr lang="pl-PL" sz="1200" b="0" strike="noStrike" spc="-1" noProof="0" dirty="0">
              <a:solidFill>
                <a:srgbClr val="000000"/>
              </a:solidFill>
              <a:latin typeface="Arial"/>
            </a:endParaRPr>
          </a:p>
        </p:txBody>
      </p:sp>
      <p:sp>
        <p:nvSpPr>
          <p:cNvPr id="69" name="PlaceHolder 1"/>
          <p:cNvSpPr>
            <a:spLocks noGrp="1"/>
          </p:cNvSpPr>
          <p:nvPr>
            <p:ph type="sldNum" idx="5"/>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DF8348AA-B99C-4254-83E6-A038977EAC22}" type="slidenum">
              <a:rPr lang="pl-PL" sz="1200" b="0" strike="noStrike" spc="-1" noProof="0" smtClean="0">
                <a:solidFill>
                  <a:srgbClr val="888888"/>
                </a:solidFill>
                <a:latin typeface="Calibri"/>
                <a:ea typeface="Calibri"/>
              </a:rPr>
              <a:t>2</a:t>
            </a:fld>
            <a:endParaRPr lang="pl-PL" sz="1200" b="0" strike="noStrike" spc="-1" noProof="0" dirty="0">
              <a:solidFill>
                <a:srgbClr val="000000"/>
              </a:solidFill>
              <a:latin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 name="Google Shape;511;p20"/>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391" name="Google Shape;512;p20"/>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392" name="Google Shape;513;p20"/>
          <p:cNvSpPr/>
          <p:nvPr/>
        </p:nvSpPr>
        <p:spPr>
          <a:xfrm>
            <a:off x="472392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FFFFFF"/>
                </a:solidFill>
                <a:latin typeface="Open Sans Light"/>
                <a:ea typeface="Open Sans Light"/>
              </a:rPr>
              <a:t>PROGRAMOWANIE PLC |</a:t>
            </a:r>
            <a:endParaRPr lang="pl-PL" sz="1110" b="0" strike="noStrike" spc="-1" noProof="0" dirty="0">
              <a:solidFill>
                <a:srgbClr val="000000"/>
              </a:solidFill>
              <a:latin typeface="Arial"/>
            </a:endParaRPr>
          </a:p>
        </p:txBody>
      </p:sp>
      <p:sp>
        <p:nvSpPr>
          <p:cNvPr id="393" name="Google Shape;514;p20"/>
          <p:cNvSpPr/>
          <p:nvPr/>
        </p:nvSpPr>
        <p:spPr>
          <a:xfrm>
            <a:off x="5122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20</a:t>
            </a:r>
            <a:endParaRPr lang="pl-PL" sz="1110" b="0" strike="noStrike" spc="-1" noProof="0" dirty="0">
              <a:solidFill>
                <a:srgbClr val="000000"/>
              </a:solidFill>
              <a:latin typeface="Arial"/>
            </a:endParaRPr>
          </a:p>
        </p:txBody>
      </p:sp>
      <p:sp>
        <p:nvSpPr>
          <p:cNvPr id="394" name="Google Shape;515;p20"/>
          <p:cNvSpPr/>
          <p:nvPr/>
        </p:nvSpPr>
        <p:spPr>
          <a:xfrm>
            <a:off x="512280" y="31968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Operacje bitowe i logiczne</a:t>
            </a:r>
            <a:endParaRPr lang="pl-PL" sz="1400" b="0" strike="noStrike" spc="-1" noProof="0" dirty="0">
              <a:solidFill>
                <a:srgbClr val="000000"/>
              </a:solidFill>
              <a:latin typeface="Arial"/>
            </a:endParaRPr>
          </a:p>
        </p:txBody>
      </p:sp>
      <p:sp>
        <p:nvSpPr>
          <p:cNvPr id="395" name="Google Shape;516;p20"/>
          <p:cNvSpPr/>
          <p:nvPr/>
        </p:nvSpPr>
        <p:spPr>
          <a:xfrm>
            <a:off x="3971880" y="162360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396" name="Google Shape;517;p20"/>
          <p:cNvSpPr/>
          <p:nvPr/>
        </p:nvSpPr>
        <p:spPr>
          <a:xfrm>
            <a:off x="561240" y="108036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Light"/>
                <a:ea typeface="Open Sans Light"/>
              </a:rPr>
              <a:t>Podstawowe funkcje logiczne</a:t>
            </a:r>
            <a:endParaRPr lang="pl-PL" sz="1400" b="0" strike="noStrike" spc="-1" noProof="0" dirty="0">
              <a:solidFill>
                <a:srgbClr val="000000"/>
              </a:solidFill>
              <a:latin typeface="Arial"/>
            </a:endParaRPr>
          </a:p>
        </p:txBody>
      </p:sp>
      <p:grpSp>
        <p:nvGrpSpPr>
          <p:cNvPr id="397" name="Google Shape;518;p20"/>
          <p:cNvGrpSpPr/>
          <p:nvPr/>
        </p:nvGrpSpPr>
        <p:grpSpPr>
          <a:xfrm>
            <a:off x="3749940" y="2431080"/>
            <a:ext cx="3244680" cy="2886120"/>
            <a:chOff x="3749400" y="2354040"/>
            <a:chExt cx="3244680" cy="2886120"/>
          </a:xfrm>
        </p:grpSpPr>
        <p:sp>
          <p:nvSpPr>
            <p:cNvPr id="398" name="Google Shape;519;p20"/>
            <p:cNvSpPr/>
            <p:nvPr/>
          </p:nvSpPr>
          <p:spPr>
            <a:xfrm>
              <a:off x="3749400" y="235404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399" name="Google Shape;520;p20"/>
            <p:cNvSpPr/>
            <p:nvPr/>
          </p:nvSpPr>
          <p:spPr>
            <a:xfrm>
              <a:off x="3902760" y="254628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grpSp>
        <p:nvGrpSpPr>
          <p:cNvPr id="400" name="Google Shape;521;p20"/>
          <p:cNvGrpSpPr/>
          <p:nvPr/>
        </p:nvGrpSpPr>
        <p:grpSpPr>
          <a:xfrm>
            <a:off x="1125000" y="3104280"/>
            <a:ext cx="1709280" cy="1716480"/>
            <a:chOff x="1125000" y="3104280"/>
            <a:chExt cx="1709280" cy="1716480"/>
          </a:xfrm>
        </p:grpSpPr>
        <p:sp>
          <p:nvSpPr>
            <p:cNvPr id="401" name="Google Shape;522;p20"/>
            <p:cNvSpPr/>
            <p:nvPr/>
          </p:nvSpPr>
          <p:spPr>
            <a:xfrm>
              <a:off x="1175760" y="345636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0</a:t>
              </a:r>
              <a:endParaRPr lang="pl-PL" sz="1770" b="0" strike="noStrike" spc="-1" noProof="0" dirty="0">
                <a:solidFill>
                  <a:srgbClr val="000000"/>
                </a:solidFill>
                <a:latin typeface="Arial"/>
              </a:endParaRPr>
            </a:p>
          </p:txBody>
        </p:sp>
        <p:sp>
          <p:nvSpPr>
            <p:cNvPr id="402" name="Google Shape;523;p20"/>
            <p:cNvSpPr/>
            <p:nvPr/>
          </p:nvSpPr>
          <p:spPr>
            <a:xfrm rot="16200000">
              <a:off x="846720" y="3941280"/>
              <a:ext cx="1694160" cy="20160"/>
            </a:xfrm>
            <a:custGeom>
              <a:avLst/>
              <a:gdLst>
                <a:gd name="textAreaLeft" fmla="*/ 0 w 1694160"/>
                <a:gd name="textAreaRight" fmla="*/ 1694520 w 1694160"/>
                <a:gd name="textAreaTop" fmla="*/ 0 h 20160"/>
                <a:gd name="textAreaBottom" fmla="*/ 20520 h 20160"/>
              </a:gdLst>
              <a:ahLst/>
              <a:cxnLst/>
              <a:rect l="textAreaLeft" t="textAreaTop" r="textAreaRight" b="textAreaBottom"/>
              <a:pathLst>
                <a:path w="3394197" h="43045">
                  <a:moveTo>
                    <a:pt x="3103367" y="0"/>
                  </a:moveTo>
                  <a:lnTo>
                    <a:pt x="0" y="0"/>
                  </a:lnTo>
                  <a:lnTo>
                    <a:pt x="0" y="43045"/>
                  </a:lnTo>
                  <a:lnTo>
                    <a:pt x="3394197" y="43045"/>
                  </a:lnTo>
                  <a:lnTo>
                    <a:pt x="3394197"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403" name="Google Shape;524;p20"/>
            <p:cNvSpPr/>
            <p:nvPr/>
          </p:nvSpPr>
          <p:spPr>
            <a:xfrm>
              <a:off x="1125000" y="3468960"/>
              <a:ext cx="1677960" cy="20160"/>
            </a:xfrm>
            <a:custGeom>
              <a:avLst/>
              <a:gdLst>
                <a:gd name="textAreaLeft" fmla="*/ 0 w 1677960"/>
                <a:gd name="textAreaRight" fmla="*/ 1678320 w 1677960"/>
                <a:gd name="textAreaTop" fmla="*/ 0 h 20160"/>
                <a:gd name="textAreaBottom" fmla="*/ 20520 h 20160"/>
              </a:gdLst>
              <a:ahLst/>
              <a:cxnLst/>
              <a:rect l="textAreaLeft" t="textAreaTop" r="textAreaRight" b="textAreaBottom"/>
              <a:pathLst>
                <a:path w="3361538" h="43045">
                  <a:moveTo>
                    <a:pt x="3070708" y="0"/>
                  </a:moveTo>
                  <a:lnTo>
                    <a:pt x="0" y="0"/>
                  </a:lnTo>
                  <a:lnTo>
                    <a:pt x="0" y="43045"/>
                  </a:lnTo>
                  <a:lnTo>
                    <a:pt x="3361538" y="43045"/>
                  </a:lnTo>
                  <a:lnTo>
                    <a:pt x="3361538"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404" name="Google Shape;525;p20"/>
            <p:cNvSpPr/>
            <p:nvPr/>
          </p:nvSpPr>
          <p:spPr>
            <a:xfrm>
              <a:off x="1140840" y="3784320"/>
              <a:ext cx="1686600" cy="20160"/>
            </a:xfrm>
            <a:custGeom>
              <a:avLst/>
              <a:gdLst>
                <a:gd name="textAreaLeft" fmla="*/ 0 w 1686600"/>
                <a:gd name="textAreaRight" fmla="*/ 1686960 w 1686600"/>
                <a:gd name="textAreaTop" fmla="*/ 0 h 20160"/>
                <a:gd name="textAreaBottom" fmla="*/ 20520 h 20160"/>
              </a:gdLst>
              <a:ahLst/>
              <a:cxnLst/>
              <a:rect l="textAreaLeft" t="textAreaTop" r="textAreaRight" b="textAreaBottom"/>
              <a:pathLst>
                <a:path w="3378565" h="43045">
                  <a:moveTo>
                    <a:pt x="3087735" y="0"/>
                  </a:moveTo>
                  <a:lnTo>
                    <a:pt x="0" y="0"/>
                  </a:lnTo>
                  <a:lnTo>
                    <a:pt x="0" y="43045"/>
                  </a:lnTo>
                  <a:lnTo>
                    <a:pt x="3378565" y="43045"/>
                  </a:lnTo>
                  <a:lnTo>
                    <a:pt x="3378565"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405" name="Google Shape;526;p20"/>
            <p:cNvSpPr/>
            <p:nvPr/>
          </p:nvSpPr>
          <p:spPr>
            <a:xfrm>
              <a:off x="1141920" y="4099680"/>
              <a:ext cx="1685520" cy="20160"/>
            </a:xfrm>
            <a:custGeom>
              <a:avLst/>
              <a:gdLst>
                <a:gd name="textAreaLeft" fmla="*/ 0 w 1685520"/>
                <a:gd name="textAreaRight" fmla="*/ 1685880 w 1685520"/>
                <a:gd name="textAreaTop" fmla="*/ 0 h 20160"/>
                <a:gd name="textAreaBottom" fmla="*/ 20520 h 20160"/>
              </a:gdLst>
              <a:ahLst/>
              <a:cxnLst/>
              <a:rect l="textAreaLeft" t="textAreaTop" r="textAreaRight" b="textAreaBottom"/>
              <a:pathLst>
                <a:path w="3376753" h="43045">
                  <a:moveTo>
                    <a:pt x="3085923" y="0"/>
                  </a:moveTo>
                  <a:lnTo>
                    <a:pt x="0" y="0"/>
                  </a:lnTo>
                  <a:lnTo>
                    <a:pt x="0" y="43045"/>
                  </a:lnTo>
                  <a:lnTo>
                    <a:pt x="3376753" y="43045"/>
                  </a:lnTo>
                  <a:lnTo>
                    <a:pt x="3376753"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406" name="Google Shape;527;p20"/>
            <p:cNvSpPr/>
            <p:nvPr/>
          </p:nvSpPr>
          <p:spPr>
            <a:xfrm>
              <a:off x="1145880" y="4415400"/>
              <a:ext cx="1681560" cy="20160"/>
            </a:xfrm>
            <a:custGeom>
              <a:avLst/>
              <a:gdLst>
                <a:gd name="textAreaLeft" fmla="*/ 0 w 1681560"/>
                <a:gd name="textAreaRight" fmla="*/ 1681920 w 1681560"/>
                <a:gd name="textAreaTop" fmla="*/ 0 h 20160"/>
                <a:gd name="textAreaBottom" fmla="*/ 20520 h 20160"/>
              </a:gdLst>
              <a:ahLst/>
              <a:cxnLst/>
              <a:rect l="textAreaLeft" t="textAreaTop" r="textAreaRight" b="textAreaBottom"/>
              <a:pathLst>
                <a:path w="3368787" h="43045">
                  <a:moveTo>
                    <a:pt x="3077957" y="0"/>
                  </a:moveTo>
                  <a:lnTo>
                    <a:pt x="0" y="0"/>
                  </a:lnTo>
                  <a:lnTo>
                    <a:pt x="0" y="43045"/>
                  </a:lnTo>
                  <a:lnTo>
                    <a:pt x="3368787" y="43045"/>
                  </a:lnTo>
                  <a:lnTo>
                    <a:pt x="3368787"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407" name="Google Shape;528;p20"/>
            <p:cNvSpPr/>
            <p:nvPr/>
          </p:nvSpPr>
          <p:spPr>
            <a:xfrm>
              <a:off x="1175760" y="311508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I0.0</a:t>
              </a:r>
              <a:endParaRPr lang="pl-PL" sz="1770" b="0" strike="noStrike" spc="-1" noProof="0" dirty="0">
                <a:solidFill>
                  <a:srgbClr val="000000"/>
                </a:solidFill>
                <a:latin typeface="Arial"/>
              </a:endParaRPr>
            </a:p>
          </p:txBody>
        </p:sp>
        <p:sp>
          <p:nvSpPr>
            <p:cNvPr id="408" name="Google Shape;529;p20"/>
            <p:cNvSpPr/>
            <p:nvPr/>
          </p:nvSpPr>
          <p:spPr>
            <a:xfrm>
              <a:off x="1706400" y="3115080"/>
              <a:ext cx="55548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I0.1</a:t>
              </a:r>
              <a:endParaRPr lang="pl-PL" sz="1770" b="0" strike="noStrike" spc="-1" noProof="0" dirty="0">
                <a:solidFill>
                  <a:srgbClr val="000000"/>
                </a:solidFill>
                <a:latin typeface="Arial"/>
              </a:endParaRPr>
            </a:p>
          </p:txBody>
        </p:sp>
        <p:sp>
          <p:nvSpPr>
            <p:cNvPr id="409" name="Google Shape;530;p20"/>
            <p:cNvSpPr/>
            <p:nvPr/>
          </p:nvSpPr>
          <p:spPr>
            <a:xfrm>
              <a:off x="2245680" y="3115080"/>
              <a:ext cx="5886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Q0.0</a:t>
              </a:r>
              <a:endParaRPr lang="pl-PL" sz="1770" b="0" strike="noStrike" spc="-1" noProof="0" dirty="0">
                <a:solidFill>
                  <a:srgbClr val="000000"/>
                </a:solidFill>
                <a:latin typeface="Arial"/>
              </a:endParaRPr>
            </a:p>
          </p:txBody>
        </p:sp>
        <p:sp>
          <p:nvSpPr>
            <p:cNvPr id="410" name="Google Shape;531;p20"/>
            <p:cNvSpPr/>
            <p:nvPr/>
          </p:nvSpPr>
          <p:spPr>
            <a:xfrm rot="16200000">
              <a:off x="1406880" y="3943440"/>
              <a:ext cx="1689480" cy="20160"/>
            </a:xfrm>
            <a:custGeom>
              <a:avLst/>
              <a:gdLst>
                <a:gd name="textAreaLeft" fmla="*/ 0 w 1689480"/>
                <a:gd name="textAreaRight" fmla="*/ 1689840 w 1689480"/>
                <a:gd name="textAreaTop" fmla="*/ 0 h 20160"/>
                <a:gd name="textAreaBottom" fmla="*/ 20520 h 20160"/>
              </a:gdLst>
              <a:ahLst/>
              <a:cxnLst/>
              <a:rect l="textAreaLeft" t="textAreaTop" r="textAreaRight" b="textAreaBottom"/>
              <a:pathLst>
                <a:path w="3384658" h="43045">
                  <a:moveTo>
                    <a:pt x="3093828" y="0"/>
                  </a:moveTo>
                  <a:lnTo>
                    <a:pt x="0" y="0"/>
                  </a:lnTo>
                  <a:lnTo>
                    <a:pt x="0" y="43045"/>
                  </a:lnTo>
                  <a:lnTo>
                    <a:pt x="3384658" y="43045"/>
                  </a:lnTo>
                  <a:lnTo>
                    <a:pt x="3384658"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411" name="Google Shape;532;p20"/>
            <p:cNvSpPr/>
            <p:nvPr/>
          </p:nvSpPr>
          <p:spPr>
            <a:xfrm>
              <a:off x="1175760" y="377352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0</a:t>
              </a:r>
              <a:endParaRPr lang="pl-PL" sz="1770" b="0" strike="noStrike" spc="-1" noProof="0" dirty="0">
                <a:solidFill>
                  <a:srgbClr val="000000"/>
                </a:solidFill>
                <a:latin typeface="Arial"/>
              </a:endParaRPr>
            </a:p>
          </p:txBody>
        </p:sp>
        <p:sp>
          <p:nvSpPr>
            <p:cNvPr id="412" name="Google Shape;533;p20"/>
            <p:cNvSpPr/>
            <p:nvPr/>
          </p:nvSpPr>
          <p:spPr>
            <a:xfrm>
              <a:off x="1715040" y="345636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0</a:t>
              </a:r>
              <a:endParaRPr lang="pl-PL" sz="1770" b="0" strike="noStrike" spc="-1" noProof="0" dirty="0">
                <a:solidFill>
                  <a:srgbClr val="000000"/>
                </a:solidFill>
                <a:latin typeface="Arial"/>
              </a:endParaRPr>
            </a:p>
          </p:txBody>
        </p:sp>
        <p:sp>
          <p:nvSpPr>
            <p:cNvPr id="413" name="Google Shape;534;p20"/>
            <p:cNvSpPr/>
            <p:nvPr/>
          </p:nvSpPr>
          <p:spPr>
            <a:xfrm>
              <a:off x="1715040" y="408960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0</a:t>
              </a:r>
              <a:endParaRPr lang="pl-PL" sz="1770" b="0" strike="noStrike" spc="-1" noProof="0" dirty="0">
                <a:solidFill>
                  <a:srgbClr val="000000"/>
                </a:solidFill>
                <a:latin typeface="Arial"/>
              </a:endParaRPr>
            </a:p>
          </p:txBody>
        </p:sp>
        <p:sp>
          <p:nvSpPr>
            <p:cNvPr id="414" name="Google Shape;535;p20"/>
            <p:cNvSpPr/>
            <p:nvPr/>
          </p:nvSpPr>
          <p:spPr>
            <a:xfrm>
              <a:off x="1715040" y="377352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1</a:t>
              </a:r>
              <a:endParaRPr lang="pl-PL" sz="1770" b="0" strike="noStrike" spc="-1" noProof="0" dirty="0">
                <a:solidFill>
                  <a:srgbClr val="000000"/>
                </a:solidFill>
                <a:latin typeface="Arial"/>
              </a:endParaRPr>
            </a:p>
          </p:txBody>
        </p:sp>
        <p:sp>
          <p:nvSpPr>
            <p:cNvPr id="415" name="Google Shape;536;p20"/>
            <p:cNvSpPr/>
            <p:nvPr/>
          </p:nvSpPr>
          <p:spPr>
            <a:xfrm>
              <a:off x="1200960" y="408960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1</a:t>
              </a:r>
              <a:endParaRPr lang="pl-PL" sz="1770" b="0" strike="noStrike" spc="-1" noProof="0" dirty="0">
                <a:solidFill>
                  <a:srgbClr val="000000"/>
                </a:solidFill>
                <a:latin typeface="Arial"/>
              </a:endParaRPr>
            </a:p>
          </p:txBody>
        </p:sp>
        <p:sp>
          <p:nvSpPr>
            <p:cNvPr id="416" name="Google Shape;537;p20"/>
            <p:cNvSpPr/>
            <p:nvPr/>
          </p:nvSpPr>
          <p:spPr>
            <a:xfrm>
              <a:off x="1715040" y="438444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1</a:t>
              </a:r>
              <a:endParaRPr lang="pl-PL" sz="1770" b="0" strike="noStrike" spc="-1" noProof="0" dirty="0">
                <a:solidFill>
                  <a:srgbClr val="000000"/>
                </a:solidFill>
                <a:latin typeface="Arial"/>
              </a:endParaRPr>
            </a:p>
          </p:txBody>
        </p:sp>
        <p:sp>
          <p:nvSpPr>
            <p:cNvPr id="417" name="Google Shape;538;p20"/>
            <p:cNvSpPr/>
            <p:nvPr/>
          </p:nvSpPr>
          <p:spPr>
            <a:xfrm>
              <a:off x="1200960" y="438444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1</a:t>
              </a:r>
              <a:endParaRPr lang="pl-PL" sz="1770" b="0" strike="noStrike" spc="-1" noProof="0" dirty="0">
                <a:solidFill>
                  <a:srgbClr val="000000"/>
                </a:solidFill>
                <a:latin typeface="Arial"/>
              </a:endParaRPr>
            </a:p>
          </p:txBody>
        </p:sp>
      </p:grpSp>
      <p:grpSp>
        <p:nvGrpSpPr>
          <p:cNvPr id="418" name="Google Shape;539;p20"/>
          <p:cNvGrpSpPr/>
          <p:nvPr/>
        </p:nvGrpSpPr>
        <p:grpSpPr>
          <a:xfrm>
            <a:off x="512280" y="1780560"/>
            <a:ext cx="6481440" cy="675360"/>
            <a:chOff x="512280" y="1780560"/>
            <a:chExt cx="6481440" cy="675360"/>
          </a:xfrm>
        </p:grpSpPr>
        <p:sp>
          <p:nvSpPr>
            <p:cNvPr id="419" name="Google Shape;540;p20"/>
            <p:cNvSpPr/>
            <p:nvPr/>
          </p:nvSpPr>
          <p:spPr>
            <a:xfrm>
              <a:off x="512280" y="1962360"/>
              <a:ext cx="6475320" cy="493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ct val="162000"/>
                </a:lnSpc>
                <a:tabLst>
                  <a:tab pos="0" algn="l"/>
                </a:tabLst>
              </a:pPr>
              <a:r>
                <a:rPr lang="pl-PL" sz="1000" b="0" strike="noStrike" spc="-1" noProof="0" dirty="0">
                  <a:solidFill>
                    <a:srgbClr val="222222"/>
                  </a:solidFill>
                  <a:latin typeface="Open Sans Light"/>
                  <a:ea typeface="Open Sans Light"/>
                </a:rPr>
                <a:t>Urządzenie Q0.0 może być włączone albo sygnałem z wejścia I0.0, albo sygnałem z wejścia I0.1, ale nie przez obydwa sygnały jednocześnie (bo reprezentują odmienne sytuacje technologiczne).</a:t>
              </a:r>
              <a:endParaRPr lang="pl-PL" sz="1000" b="0" strike="noStrike" spc="-1" noProof="0" dirty="0">
                <a:solidFill>
                  <a:srgbClr val="000000"/>
                </a:solidFill>
                <a:latin typeface="Arial"/>
              </a:endParaRPr>
            </a:p>
          </p:txBody>
        </p:sp>
        <p:sp>
          <p:nvSpPr>
            <p:cNvPr id="420" name="Google Shape;541;p20"/>
            <p:cNvSpPr/>
            <p:nvPr/>
          </p:nvSpPr>
          <p:spPr>
            <a:xfrm>
              <a:off x="518400" y="1780560"/>
              <a:ext cx="6475320" cy="295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Zadanie 6</a:t>
              </a:r>
              <a:endParaRPr lang="pl-PL" sz="1200" b="0" strike="noStrike" spc="-1" noProof="0" dirty="0">
                <a:solidFill>
                  <a:srgbClr val="000000"/>
                </a:solidFill>
                <a:latin typeface="Arial"/>
              </a:endParaRPr>
            </a:p>
          </p:txBody>
        </p:sp>
      </p:grpSp>
      <p:sp>
        <p:nvSpPr>
          <p:cNvPr id="421" name="PlaceHolder 1"/>
          <p:cNvSpPr>
            <a:spLocks noGrp="1"/>
          </p:cNvSpPr>
          <p:nvPr>
            <p:ph type="sldNum" idx="22"/>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F773AF5E-093E-465B-80C4-ECA4AFC79800}" type="slidenum">
              <a:rPr lang="pl-PL" sz="1200" b="0" strike="noStrike" spc="-1" noProof="0" smtClean="0">
                <a:solidFill>
                  <a:srgbClr val="888888"/>
                </a:solidFill>
                <a:latin typeface="Calibri"/>
                <a:ea typeface="Calibri"/>
              </a:rPr>
              <a:t>20</a:t>
            </a:fld>
            <a:endParaRPr lang="pl-PL" sz="1200" b="0" strike="noStrike" spc="-1" noProof="0" dirty="0">
              <a:solidFill>
                <a:srgbClr val="000000"/>
              </a:solidFill>
              <a:latin typeface="Times New Roman"/>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2" name="Google Shape;547;p21"/>
          <p:cNvGrpSpPr/>
          <p:nvPr/>
        </p:nvGrpSpPr>
        <p:grpSpPr>
          <a:xfrm>
            <a:off x="3818520" y="1431360"/>
            <a:ext cx="3244680" cy="2886120"/>
            <a:chOff x="3818520" y="1431360"/>
            <a:chExt cx="3244680" cy="2886120"/>
          </a:xfrm>
        </p:grpSpPr>
        <p:sp>
          <p:nvSpPr>
            <p:cNvPr id="423" name="Google Shape;548;p21"/>
            <p:cNvSpPr/>
            <p:nvPr/>
          </p:nvSpPr>
          <p:spPr>
            <a:xfrm>
              <a:off x="3818520" y="143136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424" name="Google Shape;549;p21"/>
            <p:cNvSpPr/>
            <p:nvPr/>
          </p:nvSpPr>
          <p:spPr>
            <a:xfrm>
              <a:off x="3971880" y="162360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grpSp>
        <p:nvGrpSpPr>
          <p:cNvPr id="425" name="Google Shape;550;p21"/>
          <p:cNvGrpSpPr/>
          <p:nvPr/>
        </p:nvGrpSpPr>
        <p:grpSpPr>
          <a:xfrm>
            <a:off x="3818520" y="4318200"/>
            <a:ext cx="3244680" cy="2886120"/>
            <a:chOff x="3818520" y="4318200"/>
            <a:chExt cx="3244680" cy="2886120"/>
          </a:xfrm>
        </p:grpSpPr>
        <p:sp>
          <p:nvSpPr>
            <p:cNvPr id="426" name="Google Shape;551;p21"/>
            <p:cNvSpPr/>
            <p:nvPr/>
          </p:nvSpPr>
          <p:spPr>
            <a:xfrm>
              <a:off x="3818520" y="431820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427" name="Google Shape;552;p21"/>
            <p:cNvSpPr/>
            <p:nvPr/>
          </p:nvSpPr>
          <p:spPr>
            <a:xfrm>
              <a:off x="3971880" y="451044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428" name="Google Shape;553;p21"/>
          <p:cNvSpPr/>
          <p:nvPr/>
        </p:nvSpPr>
        <p:spPr>
          <a:xfrm>
            <a:off x="561240" y="108036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Light"/>
                <a:ea typeface="Open Sans Light"/>
              </a:rPr>
              <a:t>Blok przerzutnik SR</a:t>
            </a:r>
            <a:endParaRPr lang="pl-PL" sz="1400" b="0" strike="noStrike" spc="-1" noProof="0" dirty="0">
              <a:solidFill>
                <a:srgbClr val="000000"/>
              </a:solidFill>
              <a:latin typeface="Arial"/>
            </a:endParaRPr>
          </a:p>
        </p:txBody>
      </p:sp>
      <p:sp>
        <p:nvSpPr>
          <p:cNvPr id="429" name="Google Shape;554;p21"/>
          <p:cNvSpPr/>
          <p:nvPr/>
        </p:nvSpPr>
        <p:spPr>
          <a:xfrm>
            <a:off x="4721760" y="2246040"/>
            <a:ext cx="1437840" cy="1311840"/>
          </a:xfrm>
          <a:custGeom>
            <a:avLst/>
            <a:gdLst>
              <a:gd name="textAreaLeft" fmla="*/ 0 w 1437840"/>
              <a:gd name="textAreaRight" fmla="*/ 1438200 w 1437840"/>
              <a:gd name="textAreaTop" fmla="*/ 0 h 1311840"/>
              <a:gd name="textAreaBottom" fmla="*/ 1312200 h 1311840"/>
            </a:gdLst>
            <a:ahLst/>
            <a:cxnLst/>
            <a:rect l="textAreaLeft" t="textAreaTop" r="textAreaRight" b="textAreaBottom"/>
            <a:pathLst>
              <a:path w="1438321" h="1312153">
                <a:moveTo>
                  <a:pt x="0" y="0"/>
                </a:moveTo>
                <a:lnTo>
                  <a:pt x="1438321" y="0"/>
                </a:lnTo>
                <a:lnTo>
                  <a:pt x="1438321" y="1312153"/>
                </a:lnTo>
                <a:lnTo>
                  <a:pt x="0" y="1312153"/>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430" name="Google Shape;555;p21"/>
          <p:cNvSpPr/>
          <p:nvPr/>
        </p:nvSpPr>
        <p:spPr>
          <a:xfrm>
            <a:off x="4786920" y="4983120"/>
            <a:ext cx="1307880" cy="1193040"/>
          </a:xfrm>
          <a:custGeom>
            <a:avLst/>
            <a:gdLst>
              <a:gd name="textAreaLeft" fmla="*/ 0 w 1307880"/>
              <a:gd name="textAreaRight" fmla="*/ 1308240 w 1307880"/>
              <a:gd name="textAreaTop" fmla="*/ 0 h 1193040"/>
              <a:gd name="textAreaBottom" fmla="*/ 1193400 h 1193040"/>
            </a:gdLst>
            <a:ahLst/>
            <a:cxnLst/>
            <a:rect l="textAreaLeft" t="textAreaTop" r="textAreaRight" b="textAreaBottom"/>
            <a:pathLst>
              <a:path w="1308174" h="1193422">
                <a:moveTo>
                  <a:pt x="0" y="0"/>
                </a:moveTo>
                <a:lnTo>
                  <a:pt x="1308174" y="0"/>
                </a:lnTo>
                <a:lnTo>
                  <a:pt x="1308174" y="1193422"/>
                </a:lnTo>
                <a:lnTo>
                  <a:pt x="0" y="1193422"/>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431" name="Google Shape;556;p21"/>
          <p:cNvSpPr/>
          <p:nvPr/>
        </p:nvSpPr>
        <p:spPr>
          <a:xfrm>
            <a:off x="1201680" y="236376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0</a:t>
            </a:r>
            <a:endParaRPr lang="pl-PL" sz="1770" b="0" strike="noStrike" spc="-1" noProof="0" dirty="0">
              <a:solidFill>
                <a:srgbClr val="000000"/>
              </a:solidFill>
              <a:latin typeface="Arial"/>
            </a:endParaRPr>
          </a:p>
        </p:txBody>
      </p:sp>
      <p:sp>
        <p:nvSpPr>
          <p:cNvPr id="432" name="Google Shape;557;p21"/>
          <p:cNvSpPr/>
          <p:nvPr/>
        </p:nvSpPr>
        <p:spPr>
          <a:xfrm rot="16200000">
            <a:off x="872640" y="2864880"/>
            <a:ext cx="1694160" cy="20160"/>
          </a:xfrm>
          <a:custGeom>
            <a:avLst/>
            <a:gdLst>
              <a:gd name="textAreaLeft" fmla="*/ 0 w 1694160"/>
              <a:gd name="textAreaRight" fmla="*/ 1694520 w 1694160"/>
              <a:gd name="textAreaTop" fmla="*/ 0 h 20160"/>
              <a:gd name="textAreaBottom" fmla="*/ 20520 h 20160"/>
            </a:gdLst>
            <a:ahLst/>
            <a:cxnLst/>
            <a:rect l="textAreaLeft" t="textAreaTop" r="textAreaRight" b="textAreaBottom"/>
            <a:pathLst>
              <a:path w="3394197" h="43045">
                <a:moveTo>
                  <a:pt x="3103367" y="0"/>
                </a:moveTo>
                <a:lnTo>
                  <a:pt x="0" y="0"/>
                </a:lnTo>
                <a:lnTo>
                  <a:pt x="0" y="43045"/>
                </a:lnTo>
                <a:lnTo>
                  <a:pt x="3394197" y="43045"/>
                </a:lnTo>
                <a:lnTo>
                  <a:pt x="3394197"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433" name="Google Shape;558;p21"/>
          <p:cNvSpPr/>
          <p:nvPr/>
        </p:nvSpPr>
        <p:spPr>
          <a:xfrm>
            <a:off x="1151280" y="2392560"/>
            <a:ext cx="1677960" cy="20160"/>
          </a:xfrm>
          <a:custGeom>
            <a:avLst/>
            <a:gdLst>
              <a:gd name="textAreaLeft" fmla="*/ 0 w 1677960"/>
              <a:gd name="textAreaRight" fmla="*/ 1678320 w 1677960"/>
              <a:gd name="textAreaTop" fmla="*/ 0 h 20160"/>
              <a:gd name="textAreaBottom" fmla="*/ 20520 h 20160"/>
            </a:gdLst>
            <a:ahLst/>
            <a:cxnLst/>
            <a:rect l="textAreaLeft" t="textAreaTop" r="textAreaRight" b="textAreaBottom"/>
            <a:pathLst>
              <a:path w="3361538" h="43045">
                <a:moveTo>
                  <a:pt x="3070708" y="0"/>
                </a:moveTo>
                <a:lnTo>
                  <a:pt x="0" y="0"/>
                </a:lnTo>
                <a:lnTo>
                  <a:pt x="0" y="43045"/>
                </a:lnTo>
                <a:lnTo>
                  <a:pt x="3361538" y="43045"/>
                </a:lnTo>
                <a:lnTo>
                  <a:pt x="3361538"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434" name="Google Shape;559;p21"/>
          <p:cNvSpPr/>
          <p:nvPr/>
        </p:nvSpPr>
        <p:spPr>
          <a:xfrm>
            <a:off x="1167120" y="2708280"/>
            <a:ext cx="1686600" cy="20160"/>
          </a:xfrm>
          <a:custGeom>
            <a:avLst/>
            <a:gdLst>
              <a:gd name="textAreaLeft" fmla="*/ 0 w 1686600"/>
              <a:gd name="textAreaRight" fmla="*/ 1686960 w 1686600"/>
              <a:gd name="textAreaTop" fmla="*/ 0 h 20160"/>
              <a:gd name="textAreaBottom" fmla="*/ 20520 h 20160"/>
            </a:gdLst>
            <a:ahLst/>
            <a:cxnLst/>
            <a:rect l="textAreaLeft" t="textAreaTop" r="textAreaRight" b="textAreaBottom"/>
            <a:pathLst>
              <a:path w="3378565" h="43045">
                <a:moveTo>
                  <a:pt x="3087735" y="0"/>
                </a:moveTo>
                <a:lnTo>
                  <a:pt x="0" y="0"/>
                </a:lnTo>
                <a:lnTo>
                  <a:pt x="0" y="43045"/>
                </a:lnTo>
                <a:lnTo>
                  <a:pt x="3378565" y="43045"/>
                </a:lnTo>
                <a:lnTo>
                  <a:pt x="3378565"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435" name="Google Shape;560;p21"/>
          <p:cNvSpPr/>
          <p:nvPr/>
        </p:nvSpPr>
        <p:spPr>
          <a:xfrm>
            <a:off x="1167840" y="3023640"/>
            <a:ext cx="1685520" cy="20160"/>
          </a:xfrm>
          <a:custGeom>
            <a:avLst/>
            <a:gdLst>
              <a:gd name="textAreaLeft" fmla="*/ 0 w 1685520"/>
              <a:gd name="textAreaRight" fmla="*/ 1685880 w 1685520"/>
              <a:gd name="textAreaTop" fmla="*/ 0 h 20160"/>
              <a:gd name="textAreaBottom" fmla="*/ 20520 h 20160"/>
            </a:gdLst>
            <a:ahLst/>
            <a:cxnLst/>
            <a:rect l="textAreaLeft" t="textAreaTop" r="textAreaRight" b="textAreaBottom"/>
            <a:pathLst>
              <a:path w="3376753" h="43045">
                <a:moveTo>
                  <a:pt x="3085923" y="0"/>
                </a:moveTo>
                <a:lnTo>
                  <a:pt x="0" y="0"/>
                </a:lnTo>
                <a:lnTo>
                  <a:pt x="0" y="43045"/>
                </a:lnTo>
                <a:lnTo>
                  <a:pt x="3376753" y="43045"/>
                </a:lnTo>
                <a:lnTo>
                  <a:pt x="3376753"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436" name="Google Shape;561;p21"/>
          <p:cNvSpPr/>
          <p:nvPr/>
        </p:nvSpPr>
        <p:spPr>
          <a:xfrm>
            <a:off x="1172160" y="3339000"/>
            <a:ext cx="1681560" cy="20160"/>
          </a:xfrm>
          <a:custGeom>
            <a:avLst/>
            <a:gdLst>
              <a:gd name="textAreaLeft" fmla="*/ 0 w 1681560"/>
              <a:gd name="textAreaRight" fmla="*/ 1681920 w 1681560"/>
              <a:gd name="textAreaTop" fmla="*/ 0 h 20160"/>
              <a:gd name="textAreaBottom" fmla="*/ 20520 h 20160"/>
            </a:gdLst>
            <a:ahLst/>
            <a:cxnLst/>
            <a:rect l="textAreaLeft" t="textAreaTop" r="textAreaRight" b="textAreaBottom"/>
            <a:pathLst>
              <a:path w="3368787" h="43045">
                <a:moveTo>
                  <a:pt x="3077957" y="0"/>
                </a:moveTo>
                <a:lnTo>
                  <a:pt x="0" y="0"/>
                </a:lnTo>
                <a:lnTo>
                  <a:pt x="0" y="43045"/>
                </a:lnTo>
                <a:lnTo>
                  <a:pt x="3368787" y="43045"/>
                </a:lnTo>
                <a:lnTo>
                  <a:pt x="3368787"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437" name="Google Shape;562;p21"/>
          <p:cNvSpPr/>
          <p:nvPr/>
        </p:nvSpPr>
        <p:spPr>
          <a:xfrm>
            <a:off x="1201680" y="202212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S</a:t>
            </a:r>
            <a:endParaRPr lang="pl-PL" sz="1770" b="0" strike="noStrike" spc="-1" noProof="0" dirty="0">
              <a:solidFill>
                <a:srgbClr val="000000"/>
              </a:solidFill>
              <a:latin typeface="Arial"/>
            </a:endParaRPr>
          </a:p>
        </p:txBody>
      </p:sp>
      <p:sp>
        <p:nvSpPr>
          <p:cNvPr id="438" name="Google Shape;563;p21"/>
          <p:cNvSpPr/>
          <p:nvPr/>
        </p:nvSpPr>
        <p:spPr>
          <a:xfrm>
            <a:off x="1732680" y="2022120"/>
            <a:ext cx="55548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R1</a:t>
            </a:r>
            <a:endParaRPr lang="pl-PL" sz="1770" b="0" strike="noStrike" spc="-1" noProof="0" dirty="0">
              <a:solidFill>
                <a:srgbClr val="000000"/>
              </a:solidFill>
              <a:latin typeface="Arial"/>
            </a:endParaRPr>
          </a:p>
        </p:txBody>
      </p:sp>
      <p:sp>
        <p:nvSpPr>
          <p:cNvPr id="439" name="Google Shape;564;p21"/>
          <p:cNvSpPr/>
          <p:nvPr/>
        </p:nvSpPr>
        <p:spPr>
          <a:xfrm>
            <a:off x="2271600" y="202212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Q</a:t>
            </a:r>
            <a:endParaRPr lang="pl-PL" sz="1770" b="0" strike="noStrike" spc="-1" noProof="0" dirty="0">
              <a:solidFill>
                <a:srgbClr val="000000"/>
              </a:solidFill>
              <a:latin typeface="Arial"/>
            </a:endParaRPr>
          </a:p>
        </p:txBody>
      </p:sp>
      <p:sp>
        <p:nvSpPr>
          <p:cNvPr id="440" name="Google Shape;565;p21"/>
          <p:cNvSpPr/>
          <p:nvPr/>
        </p:nvSpPr>
        <p:spPr>
          <a:xfrm rot="16200000">
            <a:off x="1432800" y="2867040"/>
            <a:ext cx="1689480" cy="20160"/>
          </a:xfrm>
          <a:custGeom>
            <a:avLst/>
            <a:gdLst>
              <a:gd name="textAreaLeft" fmla="*/ 0 w 1689480"/>
              <a:gd name="textAreaRight" fmla="*/ 1689840 w 1689480"/>
              <a:gd name="textAreaTop" fmla="*/ 0 h 20160"/>
              <a:gd name="textAreaBottom" fmla="*/ 20520 h 20160"/>
            </a:gdLst>
            <a:ahLst/>
            <a:cxnLst/>
            <a:rect l="textAreaLeft" t="textAreaTop" r="textAreaRight" b="textAreaBottom"/>
            <a:pathLst>
              <a:path w="3384658" h="43045">
                <a:moveTo>
                  <a:pt x="3093828" y="0"/>
                </a:moveTo>
                <a:lnTo>
                  <a:pt x="0" y="0"/>
                </a:lnTo>
                <a:lnTo>
                  <a:pt x="0" y="43045"/>
                </a:lnTo>
                <a:lnTo>
                  <a:pt x="3384658" y="43045"/>
                </a:lnTo>
                <a:lnTo>
                  <a:pt x="3384658"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441" name="Google Shape;566;p21"/>
          <p:cNvSpPr/>
          <p:nvPr/>
        </p:nvSpPr>
        <p:spPr>
          <a:xfrm>
            <a:off x="1201680" y="268056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0</a:t>
            </a:r>
            <a:endParaRPr lang="pl-PL" sz="1770" b="0" strike="noStrike" spc="-1" noProof="0" dirty="0">
              <a:solidFill>
                <a:srgbClr val="000000"/>
              </a:solidFill>
              <a:latin typeface="Arial"/>
            </a:endParaRPr>
          </a:p>
        </p:txBody>
      </p:sp>
      <p:sp>
        <p:nvSpPr>
          <p:cNvPr id="442" name="Google Shape;567;p21"/>
          <p:cNvSpPr/>
          <p:nvPr/>
        </p:nvSpPr>
        <p:spPr>
          <a:xfrm>
            <a:off x="1741320" y="236376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0</a:t>
            </a:r>
            <a:endParaRPr lang="pl-PL" sz="1770" b="0" strike="noStrike" spc="-1" noProof="0" dirty="0">
              <a:solidFill>
                <a:srgbClr val="000000"/>
              </a:solidFill>
              <a:latin typeface="Arial"/>
            </a:endParaRPr>
          </a:p>
        </p:txBody>
      </p:sp>
      <p:sp>
        <p:nvSpPr>
          <p:cNvPr id="443" name="Google Shape;568;p21"/>
          <p:cNvSpPr/>
          <p:nvPr/>
        </p:nvSpPr>
        <p:spPr>
          <a:xfrm>
            <a:off x="1741320" y="299700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0</a:t>
            </a:r>
            <a:endParaRPr lang="pl-PL" sz="1770" b="0" strike="noStrike" spc="-1" noProof="0" dirty="0">
              <a:solidFill>
                <a:srgbClr val="000000"/>
              </a:solidFill>
              <a:latin typeface="Arial"/>
            </a:endParaRPr>
          </a:p>
        </p:txBody>
      </p:sp>
      <p:sp>
        <p:nvSpPr>
          <p:cNvPr id="444" name="Google Shape;569;p21"/>
          <p:cNvSpPr/>
          <p:nvPr/>
        </p:nvSpPr>
        <p:spPr>
          <a:xfrm>
            <a:off x="1741320" y="268056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1</a:t>
            </a:r>
            <a:endParaRPr lang="pl-PL" sz="1770" b="0" strike="noStrike" spc="-1" noProof="0" dirty="0">
              <a:solidFill>
                <a:srgbClr val="000000"/>
              </a:solidFill>
              <a:latin typeface="Arial"/>
            </a:endParaRPr>
          </a:p>
        </p:txBody>
      </p:sp>
      <p:sp>
        <p:nvSpPr>
          <p:cNvPr id="445" name="Google Shape;570;p21"/>
          <p:cNvSpPr/>
          <p:nvPr/>
        </p:nvSpPr>
        <p:spPr>
          <a:xfrm>
            <a:off x="1226880" y="299700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1</a:t>
            </a:r>
            <a:endParaRPr lang="pl-PL" sz="1770" b="0" strike="noStrike" spc="-1" noProof="0" dirty="0">
              <a:solidFill>
                <a:srgbClr val="000000"/>
              </a:solidFill>
              <a:latin typeface="Arial"/>
            </a:endParaRPr>
          </a:p>
        </p:txBody>
      </p:sp>
      <p:sp>
        <p:nvSpPr>
          <p:cNvPr id="446" name="Google Shape;571;p21"/>
          <p:cNvSpPr/>
          <p:nvPr/>
        </p:nvSpPr>
        <p:spPr>
          <a:xfrm>
            <a:off x="1741320" y="329148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1</a:t>
            </a:r>
            <a:endParaRPr lang="pl-PL" sz="1770" b="0" strike="noStrike" spc="-1" noProof="0" dirty="0">
              <a:solidFill>
                <a:srgbClr val="000000"/>
              </a:solidFill>
              <a:latin typeface="Arial"/>
            </a:endParaRPr>
          </a:p>
        </p:txBody>
      </p:sp>
      <p:sp>
        <p:nvSpPr>
          <p:cNvPr id="447" name="Google Shape;572;p21"/>
          <p:cNvSpPr/>
          <p:nvPr/>
        </p:nvSpPr>
        <p:spPr>
          <a:xfrm>
            <a:off x="1226880" y="329148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1</a:t>
            </a:r>
            <a:endParaRPr lang="pl-PL" sz="1770" b="0" strike="noStrike" spc="-1" noProof="0" dirty="0">
              <a:solidFill>
                <a:srgbClr val="000000"/>
              </a:solidFill>
              <a:latin typeface="Arial"/>
            </a:endParaRPr>
          </a:p>
        </p:txBody>
      </p:sp>
      <p:sp>
        <p:nvSpPr>
          <p:cNvPr id="448" name="Google Shape;573;p21"/>
          <p:cNvSpPr/>
          <p:nvPr/>
        </p:nvSpPr>
        <p:spPr>
          <a:xfrm>
            <a:off x="1212120" y="506844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0</a:t>
            </a:r>
            <a:endParaRPr lang="pl-PL" sz="1770" b="0" strike="noStrike" spc="-1" noProof="0" dirty="0">
              <a:solidFill>
                <a:srgbClr val="000000"/>
              </a:solidFill>
              <a:latin typeface="Arial"/>
            </a:endParaRPr>
          </a:p>
        </p:txBody>
      </p:sp>
      <p:sp>
        <p:nvSpPr>
          <p:cNvPr id="449" name="Google Shape;574;p21"/>
          <p:cNvSpPr/>
          <p:nvPr/>
        </p:nvSpPr>
        <p:spPr>
          <a:xfrm rot="16200000">
            <a:off x="883080" y="5569920"/>
            <a:ext cx="1694160" cy="20160"/>
          </a:xfrm>
          <a:custGeom>
            <a:avLst/>
            <a:gdLst>
              <a:gd name="textAreaLeft" fmla="*/ 0 w 1694160"/>
              <a:gd name="textAreaRight" fmla="*/ 1694520 w 1694160"/>
              <a:gd name="textAreaTop" fmla="*/ 0 h 20160"/>
              <a:gd name="textAreaBottom" fmla="*/ 20520 h 20160"/>
            </a:gdLst>
            <a:ahLst/>
            <a:cxnLst/>
            <a:rect l="textAreaLeft" t="textAreaTop" r="textAreaRight" b="textAreaBottom"/>
            <a:pathLst>
              <a:path w="3394197" h="43045">
                <a:moveTo>
                  <a:pt x="3103367" y="0"/>
                </a:moveTo>
                <a:lnTo>
                  <a:pt x="0" y="0"/>
                </a:lnTo>
                <a:lnTo>
                  <a:pt x="0" y="43045"/>
                </a:lnTo>
                <a:lnTo>
                  <a:pt x="3394197" y="43045"/>
                </a:lnTo>
                <a:lnTo>
                  <a:pt x="3394197"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450" name="Google Shape;575;p21"/>
          <p:cNvSpPr/>
          <p:nvPr/>
        </p:nvSpPr>
        <p:spPr>
          <a:xfrm>
            <a:off x="1161720" y="5097600"/>
            <a:ext cx="1677960" cy="20160"/>
          </a:xfrm>
          <a:custGeom>
            <a:avLst/>
            <a:gdLst>
              <a:gd name="textAreaLeft" fmla="*/ 0 w 1677960"/>
              <a:gd name="textAreaRight" fmla="*/ 1678320 w 1677960"/>
              <a:gd name="textAreaTop" fmla="*/ 0 h 20160"/>
              <a:gd name="textAreaBottom" fmla="*/ 20520 h 20160"/>
            </a:gdLst>
            <a:ahLst/>
            <a:cxnLst/>
            <a:rect l="textAreaLeft" t="textAreaTop" r="textAreaRight" b="textAreaBottom"/>
            <a:pathLst>
              <a:path w="3361538" h="43045">
                <a:moveTo>
                  <a:pt x="3070708" y="0"/>
                </a:moveTo>
                <a:lnTo>
                  <a:pt x="0" y="0"/>
                </a:lnTo>
                <a:lnTo>
                  <a:pt x="0" y="43045"/>
                </a:lnTo>
                <a:lnTo>
                  <a:pt x="3361538" y="43045"/>
                </a:lnTo>
                <a:lnTo>
                  <a:pt x="3361538"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451" name="Google Shape;576;p21"/>
          <p:cNvSpPr/>
          <p:nvPr/>
        </p:nvSpPr>
        <p:spPr>
          <a:xfrm>
            <a:off x="1177560" y="5412960"/>
            <a:ext cx="1686600" cy="20160"/>
          </a:xfrm>
          <a:custGeom>
            <a:avLst/>
            <a:gdLst>
              <a:gd name="textAreaLeft" fmla="*/ 0 w 1686600"/>
              <a:gd name="textAreaRight" fmla="*/ 1686960 w 1686600"/>
              <a:gd name="textAreaTop" fmla="*/ 0 h 20160"/>
              <a:gd name="textAreaBottom" fmla="*/ 20520 h 20160"/>
            </a:gdLst>
            <a:ahLst/>
            <a:cxnLst/>
            <a:rect l="textAreaLeft" t="textAreaTop" r="textAreaRight" b="textAreaBottom"/>
            <a:pathLst>
              <a:path w="3378565" h="43045">
                <a:moveTo>
                  <a:pt x="3087735" y="0"/>
                </a:moveTo>
                <a:lnTo>
                  <a:pt x="0" y="0"/>
                </a:lnTo>
                <a:lnTo>
                  <a:pt x="0" y="43045"/>
                </a:lnTo>
                <a:lnTo>
                  <a:pt x="3378565" y="43045"/>
                </a:lnTo>
                <a:lnTo>
                  <a:pt x="3378565"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452" name="Google Shape;577;p21"/>
          <p:cNvSpPr/>
          <p:nvPr/>
        </p:nvSpPr>
        <p:spPr>
          <a:xfrm>
            <a:off x="1178280" y="5728320"/>
            <a:ext cx="1685520" cy="20160"/>
          </a:xfrm>
          <a:custGeom>
            <a:avLst/>
            <a:gdLst>
              <a:gd name="textAreaLeft" fmla="*/ 0 w 1685520"/>
              <a:gd name="textAreaRight" fmla="*/ 1685880 w 1685520"/>
              <a:gd name="textAreaTop" fmla="*/ 0 h 20160"/>
              <a:gd name="textAreaBottom" fmla="*/ 20520 h 20160"/>
            </a:gdLst>
            <a:ahLst/>
            <a:cxnLst/>
            <a:rect l="textAreaLeft" t="textAreaTop" r="textAreaRight" b="textAreaBottom"/>
            <a:pathLst>
              <a:path w="3376753" h="43045">
                <a:moveTo>
                  <a:pt x="3085923" y="0"/>
                </a:moveTo>
                <a:lnTo>
                  <a:pt x="0" y="0"/>
                </a:lnTo>
                <a:lnTo>
                  <a:pt x="0" y="43045"/>
                </a:lnTo>
                <a:lnTo>
                  <a:pt x="3376753" y="43045"/>
                </a:lnTo>
                <a:lnTo>
                  <a:pt x="3376753"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453" name="Google Shape;578;p21"/>
          <p:cNvSpPr/>
          <p:nvPr/>
        </p:nvSpPr>
        <p:spPr>
          <a:xfrm>
            <a:off x="1182240" y="6044040"/>
            <a:ext cx="1681560" cy="20160"/>
          </a:xfrm>
          <a:custGeom>
            <a:avLst/>
            <a:gdLst>
              <a:gd name="textAreaLeft" fmla="*/ 0 w 1681560"/>
              <a:gd name="textAreaRight" fmla="*/ 1681920 w 1681560"/>
              <a:gd name="textAreaTop" fmla="*/ 0 h 20160"/>
              <a:gd name="textAreaBottom" fmla="*/ 20520 h 20160"/>
            </a:gdLst>
            <a:ahLst/>
            <a:cxnLst/>
            <a:rect l="textAreaLeft" t="textAreaTop" r="textAreaRight" b="textAreaBottom"/>
            <a:pathLst>
              <a:path w="3368787" h="43045">
                <a:moveTo>
                  <a:pt x="3077957" y="0"/>
                </a:moveTo>
                <a:lnTo>
                  <a:pt x="0" y="0"/>
                </a:lnTo>
                <a:lnTo>
                  <a:pt x="0" y="43045"/>
                </a:lnTo>
                <a:lnTo>
                  <a:pt x="3368787" y="43045"/>
                </a:lnTo>
                <a:lnTo>
                  <a:pt x="3368787"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454" name="Google Shape;579;p21"/>
          <p:cNvSpPr/>
          <p:nvPr/>
        </p:nvSpPr>
        <p:spPr>
          <a:xfrm>
            <a:off x="1182240" y="472716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S1</a:t>
            </a:r>
            <a:endParaRPr lang="pl-PL" sz="1770" b="0" strike="noStrike" spc="-1" noProof="0" dirty="0">
              <a:solidFill>
                <a:srgbClr val="000000"/>
              </a:solidFill>
              <a:latin typeface="Arial"/>
            </a:endParaRPr>
          </a:p>
        </p:txBody>
      </p:sp>
      <p:sp>
        <p:nvSpPr>
          <p:cNvPr id="455" name="Google Shape;580;p21"/>
          <p:cNvSpPr/>
          <p:nvPr/>
        </p:nvSpPr>
        <p:spPr>
          <a:xfrm>
            <a:off x="1759680" y="4727160"/>
            <a:ext cx="55548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R</a:t>
            </a:r>
            <a:endParaRPr lang="pl-PL" sz="1770" b="0" strike="noStrike" spc="-1" noProof="0" dirty="0">
              <a:solidFill>
                <a:srgbClr val="000000"/>
              </a:solidFill>
              <a:latin typeface="Arial"/>
            </a:endParaRPr>
          </a:p>
        </p:txBody>
      </p:sp>
      <p:sp>
        <p:nvSpPr>
          <p:cNvPr id="456" name="Google Shape;581;p21"/>
          <p:cNvSpPr/>
          <p:nvPr/>
        </p:nvSpPr>
        <p:spPr>
          <a:xfrm>
            <a:off x="2282040" y="472716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Q</a:t>
            </a:r>
            <a:endParaRPr lang="pl-PL" sz="1770" b="0" strike="noStrike" spc="-1" noProof="0" dirty="0">
              <a:solidFill>
                <a:srgbClr val="000000"/>
              </a:solidFill>
              <a:latin typeface="Arial"/>
            </a:endParaRPr>
          </a:p>
        </p:txBody>
      </p:sp>
      <p:sp>
        <p:nvSpPr>
          <p:cNvPr id="457" name="Google Shape;582;p21"/>
          <p:cNvSpPr/>
          <p:nvPr/>
        </p:nvSpPr>
        <p:spPr>
          <a:xfrm rot="16200000">
            <a:off x="1443240" y="5572080"/>
            <a:ext cx="1689480" cy="20160"/>
          </a:xfrm>
          <a:custGeom>
            <a:avLst/>
            <a:gdLst>
              <a:gd name="textAreaLeft" fmla="*/ 0 w 1689480"/>
              <a:gd name="textAreaRight" fmla="*/ 1689840 w 1689480"/>
              <a:gd name="textAreaTop" fmla="*/ 0 h 20160"/>
              <a:gd name="textAreaBottom" fmla="*/ 20520 h 20160"/>
            </a:gdLst>
            <a:ahLst/>
            <a:cxnLst/>
            <a:rect l="textAreaLeft" t="textAreaTop" r="textAreaRight" b="textAreaBottom"/>
            <a:pathLst>
              <a:path w="3384658" h="43045">
                <a:moveTo>
                  <a:pt x="3093828" y="0"/>
                </a:moveTo>
                <a:lnTo>
                  <a:pt x="0" y="0"/>
                </a:lnTo>
                <a:lnTo>
                  <a:pt x="0" y="43045"/>
                </a:lnTo>
                <a:lnTo>
                  <a:pt x="3384658" y="43045"/>
                </a:lnTo>
                <a:lnTo>
                  <a:pt x="3384658" y="0"/>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24480" rIns="90000" bIns="-24480" anchor="t">
            <a:noAutofit/>
          </a:bodyPr>
          <a:lstStyle/>
          <a:p>
            <a:endParaRPr lang="pl-PL" sz="1800" b="0" strike="noStrike" spc="-1" noProof="0" dirty="0">
              <a:solidFill>
                <a:srgbClr val="FFFFFF"/>
              </a:solidFill>
              <a:latin typeface="Arial"/>
            </a:endParaRPr>
          </a:p>
        </p:txBody>
      </p:sp>
      <p:sp>
        <p:nvSpPr>
          <p:cNvPr id="458" name="Google Shape;583;p21"/>
          <p:cNvSpPr/>
          <p:nvPr/>
        </p:nvSpPr>
        <p:spPr>
          <a:xfrm>
            <a:off x="1212120" y="538524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0</a:t>
            </a:r>
            <a:endParaRPr lang="pl-PL" sz="1770" b="0" strike="noStrike" spc="-1" noProof="0" dirty="0">
              <a:solidFill>
                <a:srgbClr val="000000"/>
              </a:solidFill>
              <a:latin typeface="Arial"/>
            </a:endParaRPr>
          </a:p>
        </p:txBody>
      </p:sp>
      <p:sp>
        <p:nvSpPr>
          <p:cNvPr id="459" name="Google Shape;584;p21"/>
          <p:cNvSpPr/>
          <p:nvPr/>
        </p:nvSpPr>
        <p:spPr>
          <a:xfrm>
            <a:off x="1751400" y="506844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0</a:t>
            </a:r>
            <a:endParaRPr lang="pl-PL" sz="1770" b="0" strike="noStrike" spc="-1" noProof="0" dirty="0">
              <a:solidFill>
                <a:srgbClr val="000000"/>
              </a:solidFill>
              <a:latin typeface="Arial"/>
            </a:endParaRPr>
          </a:p>
        </p:txBody>
      </p:sp>
      <p:sp>
        <p:nvSpPr>
          <p:cNvPr id="460" name="Google Shape;585;p21"/>
          <p:cNvSpPr/>
          <p:nvPr/>
        </p:nvSpPr>
        <p:spPr>
          <a:xfrm>
            <a:off x="1751400" y="570168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0</a:t>
            </a:r>
            <a:endParaRPr lang="pl-PL" sz="1770" b="0" strike="noStrike" spc="-1" noProof="0" dirty="0">
              <a:solidFill>
                <a:srgbClr val="000000"/>
              </a:solidFill>
              <a:latin typeface="Arial"/>
            </a:endParaRPr>
          </a:p>
        </p:txBody>
      </p:sp>
      <p:sp>
        <p:nvSpPr>
          <p:cNvPr id="461" name="Google Shape;586;p21"/>
          <p:cNvSpPr/>
          <p:nvPr/>
        </p:nvSpPr>
        <p:spPr>
          <a:xfrm>
            <a:off x="1751400" y="538524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1</a:t>
            </a:r>
            <a:endParaRPr lang="pl-PL" sz="1770" b="0" strike="noStrike" spc="-1" noProof="0" dirty="0">
              <a:solidFill>
                <a:srgbClr val="000000"/>
              </a:solidFill>
              <a:latin typeface="Arial"/>
            </a:endParaRPr>
          </a:p>
        </p:txBody>
      </p:sp>
      <p:sp>
        <p:nvSpPr>
          <p:cNvPr id="462" name="Google Shape;587;p21"/>
          <p:cNvSpPr/>
          <p:nvPr/>
        </p:nvSpPr>
        <p:spPr>
          <a:xfrm>
            <a:off x="1237320" y="570168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1</a:t>
            </a:r>
            <a:endParaRPr lang="pl-PL" sz="1770" b="0" strike="noStrike" spc="-1" noProof="0" dirty="0">
              <a:solidFill>
                <a:srgbClr val="000000"/>
              </a:solidFill>
              <a:latin typeface="Arial"/>
            </a:endParaRPr>
          </a:p>
        </p:txBody>
      </p:sp>
      <p:sp>
        <p:nvSpPr>
          <p:cNvPr id="463" name="Google Shape;588;p21"/>
          <p:cNvSpPr/>
          <p:nvPr/>
        </p:nvSpPr>
        <p:spPr>
          <a:xfrm>
            <a:off x="1751400" y="599652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1</a:t>
            </a:r>
            <a:endParaRPr lang="pl-PL" sz="1770" b="0" strike="noStrike" spc="-1" noProof="0" dirty="0">
              <a:solidFill>
                <a:srgbClr val="000000"/>
              </a:solidFill>
              <a:latin typeface="Arial"/>
            </a:endParaRPr>
          </a:p>
        </p:txBody>
      </p:sp>
      <p:sp>
        <p:nvSpPr>
          <p:cNvPr id="464" name="Google Shape;589;p21"/>
          <p:cNvSpPr/>
          <p:nvPr/>
        </p:nvSpPr>
        <p:spPr>
          <a:xfrm>
            <a:off x="1237320" y="5996520"/>
            <a:ext cx="522000" cy="436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770" b="0" strike="noStrike" spc="-1" noProof="0" dirty="0">
                <a:solidFill>
                  <a:srgbClr val="222222"/>
                </a:solidFill>
                <a:latin typeface="Open Sans Light"/>
                <a:ea typeface="Open Sans Light"/>
              </a:rPr>
              <a:t>1</a:t>
            </a:r>
            <a:endParaRPr lang="pl-PL" sz="1770" b="0" strike="noStrike" spc="-1" noProof="0" dirty="0">
              <a:solidFill>
                <a:srgbClr val="000000"/>
              </a:solidFill>
              <a:latin typeface="Arial"/>
            </a:endParaRPr>
          </a:p>
        </p:txBody>
      </p:sp>
      <p:grpSp>
        <p:nvGrpSpPr>
          <p:cNvPr id="465" name="Google Shape;590;p21"/>
          <p:cNvGrpSpPr/>
          <p:nvPr/>
        </p:nvGrpSpPr>
        <p:grpSpPr>
          <a:xfrm>
            <a:off x="3818520" y="7580880"/>
            <a:ext cx="3244680" cy="2886120"/>
            <a:chOff x="3818520" y="7580880"/>
            <a:chExt cx="3244680" cy="2886120"/>
          </a:xfrm>
        </p:grpSpPr>
        <p:sp>
          <p:nvSpPr>
            <p:cNvPr id="466" name="Google Shape;591;p21"/>
            <p:cNvSpPr/>
            <p:nvPr/>
          </p:nvSpPr>
          <p:spPr>
            <a:xfrm>
              <a:off x="3818520" y="758088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467" name="Google Shape;592;p21"/>
            <p:cNvSpPr/>
            <p:nvPr/>
          </p:nvSpPr>
          <p:spPr>
            <a:xfrm>
              <a:off x="3971880" y="777312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grpSp>
        <p:nvGrpSpPr>
          <p:cNvPr id="468" name="Google Shape;593;p21"/>
          <p:cNvGrpSpPr/>
          <p:nvPr/>
        </p:nvGrpSpPr>
        <p:grpSpPr>
          <a:xfrm>
            <a:off x="367920" y="7580880"/>
            <a:ext cx="3244680" cy="2886120"/>
            <a:chOff x="367920" y="7580880"/>
            <a:chExt cx="3244680" cy="2886120"/>
          </a:xfrm>
        </p:grpSpPr>
        <p:sp>
          <p:nvSpPr>
            <p:cNvPr id="469" name="Google Shape;594;p21"/>
            <p:cNvSpPr/>
            <p:nvPr/>
          </p:nvSpPr>
          <p:spPr>
            <a:xfrm>
              <a:off x="367920" y="758088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470" name="Google Shape;595;p21"/>
            <p:cNvSpPr/>
            <p:nvPr/>
          </p:nvSpPr>
          <p:spPr>
            <a:xfrm>
              <a:off x="521280" y="777312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471" name="Google Shape;596;p21"/>
          <p:cNvSpPr/>
          <p:nvPr/>
        </p:nvSpPr>
        <p:spPr>
          <a:xfrm>
            <a:off x="438480" y="7234920"/>
            <a:ext cx="65991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Light"/>
                <a:ea typeface="Open Sans Light"/>
              </a:rPr>
              <a:t>Wyjścia S i R</a:t>
            </a:r>
            <a:endParaRPr lang="pl-PL" sz="1400" b="0" strike="noStrike" spc="-1" noProof="0" dirty="0">
              <a:solidFill>
                <a:srgbClr val="000000"/>
              </a:solidFill>
              <a:latin typeface="Arial"/>
            </a:endParaRPr>
          </a:p>
        </p:txBody>
      </p:sp>
      <p:sp>
        <p:nvSpPr>
          <p:cNvPr id="472" name="Google Shape;597;p21"/>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473" name="Google Shape;598;p21"/>
          <p:cNvSpPr/>
          <p:nvPr/>
        </p:nvSpPr>
        <p:spPr>
          <a:xfrm>
            <a:off x="51228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4" y="0"/>
                </a:lnTo>
                <a:lnTo>
                  <a:pt x="2580974" y="399386"/>
                </a:lnTo>
                <a:lnTo>
                  <a:pt x="0" y="399386"/>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474" name="Google Shape;599;p21"/>
          <p:cNvSpPr/>
          <p:nvPr/>
        </p:nvSpPr>
        <p:spPr>
          <a:xfrm>
            <a:off x="76860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FFFFFF"/>
                </a:solidFill>
                <a:latin typeface="Open Sans Light"/>
                <a:ea typeface="Open Sans Light"/>
              </a:rPr>
              <a:t>PROGRAMOWANIE PLC</a:t>
            </a:r>
            <a:endParaRPr lang="pl-PL" sz="1110" b="0" strike="noStrike" spc="-1" noProof="0" dirty="0">
              <a:solidFill>
                <a:srgbClr val="000000"/>
              </a:solidFill>
              <a:latin typeface="Arial"/>
            </a:endParaRPr>
          </a:p>
        </p:txBody>
      </p:sp>
      <p:sp>
        <p:nvSpPr>
          <p:cNvPr id="475" name="Google Shape;600;p21"/>
          <p:cNvSpPr/>
          <p:nvPr/>
        </p:nvSpPr>
        <p:spPr>
          <a:xfrm>
            <a:off x="49798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364D62"/>
                </a:solidFill>
                <a:latin typeface="Open Sans Light"/>
                <a:ea typeface="Open Sans Light"/>
              </a:rPr>
              <a:t>STRONA| 21</a:t>
            </a:r>
            <a:endParaRPr lang="pl-PL" sz="1110" b="0" strike="noStrike" spc="-1" noProof="0" dirty="0">
              <a:solidFill>
                <a:srgbClr val="000000"/>
              </a:solidFill>
              <a:latin typeface="Arial"/>
            </a:endParaRPr>
          </a:p>
        </p:txBody>
      </p:sp>
      <p:sp>
        <p:nvSpPr>
          <p:cNvPr id="476" name="Google Shape;601;p21"/>
          <p:cNvSpPr/>
          <p:nvPr/>
        </p:nvSpPr>
        <p:spPr>
          <a:xfrm>
            <a:off x="512280" y="24372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Wprowadzenie do oprogramowania TIA Portal</a:t>
            </a:r>
            <a:endParaRPr lang="pl-PL" sz="1400" b="0" strike="noStrike" spc="-1" noProof="0" dirty="0">
              <a:solidFill>
                <a:srgbClr val="000000"/>
              </a:solidFill>
              <a:latin typeface="Arial"/>
            </a:endParaRPr>
          </a:p>
        </p:txBody>
      </p:sp>
      <p:sp>
        <p:nvSpPr>
          <p:cNvPr id="477" name="Google Shape;602;p21"/>
          <p:cNvSpPr/>
          <p:nvPr/>
        </p:nvSpPr>
        <p:spPr>
          <a:xfrm>
            <a:off x="4977000" y="1911960"/>
            <a:ext cx="1182600" cy="272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endParaRPr lang="pl-PL" sz="1400" b="0" strike="noStrike" spc="-1" noProof="0" dirty="0">
              <a:solidFill>
                <a:srgbClr val="000000"/>
              </a:solidFill>
              <a:latin typeface="Arial"/>
            </a:endParaRPr>
          </a:p>
        </p:txBody>
      </p:sp>
      <p:sp>
        <p:nvSpPr>
          <p:cNvPr id="478" name="Google Shape;603;p21"/>
          <p:cNvSpPr/>
          <p:nvPr/>
        </p:nvSpPr>
        <p:spPr>
          <a:xfrm>
            <a:off x="4979880" y="4641840"/>
            <a:ext cx="1007640" cy="272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endParaRPr lang="pl-PL" sz="1400" b="0" strike="noStrike" spc="-1" noProof="0" dirty="0">
              <a:solidFill>
                <a:srgbClr val="000000"/>
              </a:solidFill>
              <a:latin typeface="Arial"/>
            </a:endParaRPr>
          </a:p>
        </p:txBody>
      </p:sp>
      <p:sp>
        <p:nvSpPr>
          <p:cNvPr id="479" name="PlaceHolder 1"/>
          <p:cNvSpPr>
            <a:spLocks noGrp="1"/>
          </p:cNvSpPr>
          <p:nvPr>
            <p:ph type="sldNum" idx="23"/>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A301EB8C-8147-4768-83FB-CFD2AB974784}" type="slidenum">
              <a:rPr lang="pl-PL" sz="1200" b="0" strike="noStrike" spc="-1" noProof="0" smtClean="0">
                <a:solidFill>
                  <a:srgbClr val="888888"/>
                </a:solidFill>
                <a:latin typeface="Calibri"/>
                <a:ea typeface="Calibri"/>
              </a:rPr>
              <a:t>21</a:t>
            </a:fld>
            <a:endParaRPr lang="pl-PL" sz="1200" b="0" strike="noStrike" spc="-1" noProof="0" dirty="0">
              <a:solidFill>
                <a:srgbClr val="000000"/>
              </a:solidFill>
              <a:latin typeface="Times New Roman"/>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0" name="Google Shape;609;p22"/>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481" name="Google Shape;610;p22"/>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482" name="Google Shape;611;p22"/>
          <p:cNvSpPr/>
          <p:nvPr/>
        </p:nvSpPr>
        <p:spPr>
          <a:xfrm>
            <a:off x="472392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FFFFFF"/>
                </a:solidFill>
                <a:latin typeface="Open Sans Light"/>
                <a:ea typeface="Open Sans Light"/>
              </a:rPr>
              <a:t>PROGRAMOWANIE PLC |</a:t>
            </a:r>
            <a:endParaRPr lang="pl-PL" sz="1110" b="0" strike="noStrike" spc="-1" noProof="0" dirty="0">
              <a:solidFill>
                <a:srgbClr val="000000"/>
              </a:solidFill>
              <a:latin typeface="Arial"/>
            </a:endParaRPr>
          </a:p>
        </p:txBody>
      </p:sp>
      <p:sp>
        <p:nvSpPr>
          <p:cNvPr id="483" name="Google Shape;612;p22"/>
          <p:cNvSpPr/>
          <p:nvPr/>
        </p:nvSpPr>
        <p:spPr>
          <a:xfrm>
            <a:off x="5122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22</a:t>
            </a:r>
            <a:endParaRPr lang="pl-PL" sz="1110" b="0" strike="noStrike" spc="-1" noProof="0" dirty="0">
              <a:solidFill>
                <a:srgbClr val="000000"/>
              </a:solidFill>
              <a:latin typeface="Arial"/>
            </a:endParaRPr>
          </a:p>
        </p:txBody>
      </p:sp>
      <p:sp>
        <p:nvSpPr>
          <p:cNvPr id="484" name="Google Shape;613;p22"/>
          <p:cNvSpPr/>
          <p:nvPr/>
        </p:nvSpPr>
        <p:spPr>
          <a:xfrm>
            <a:off x="512280" y="24372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Wprowadzenie do oprogramowania TIA Portal</a:t>
            </a:r>
            <a:endParaRPr lang="pl-PL" sz="1400" b="0" strike="noStrike" spc="-1" noProof="0" dirty="0">
              <a:solidFill>
                <a:srgbClr val="000000"/>
              </a:solidFill>
              <a:latin typeface="Arial"/>
            </a:endParaRPr>
          </a:p>
        </p:txBody>
      </p:sp>
      <p:sp>
        <p:nvSpPr>
          <p:cNvPr id="485" name="Google Shape;614;p22"/>
          <p:cNvSpPr/>
          <p:nvPr/>
        </p:nvSpPr>
        <p:spPr>
          <a:xfrm>
            <a:off x="604800" y="183420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Light"/>
                <a:ea typeface="Open Sans Light"/>
              </a:rPr>
              <a:t>Tabela monitorowania i modyfikacji - Watches</a:t>
            </a:r>
            <a:endParaRPr lang="pl-PL" sz="1400" b="0" strike="noStrike" spc="-1" noProof="0" dirty="0">
              <a:solidFill>
                <a:srgbClr val="000000"/>
              </a:solidFill>
              <a:latin typeface="Arial"/>
            </a:endParaRPr>
          </a:p>
        </p:txBody>
      </p:sp>
      <p:sp>
        <p:nvSpPr>
          <p:cNvPr id="486" name="Google Shape;615;p22"/>
          <p:cNvSpPr/>
          <p:nvPr/>
        </p:nvSpPr>
        <p:spPr>
          <a:xfrm>
            <a:off x="514440" y="499032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Light"/>
                <a:ea typeface="Open Sans Light"/>
              </a:rPr>
              <a:t>Force tables </a:t>
            </a:r>
            <a:endParaRPr lang="pl-PL" sz="1400" b="0" strike="noStrike" spc="-1" noProof="0" dirty="0">
              <a:solidFill>
                <a:srgbClr val="000000"/>
              </a:solidFill>
              <a:latin typeface="Arial"/>
            </a:endParaRPr>
          </a:p>
        </p:txBody>
      </p:sp>
      <p:sp>
        <p:nvSpPr>
          <p:cNvPr id="487" name="PlaceHolder 1"/>
          <p:cNvSpPr>
            <a:spLocks noGrp="1"/>
          </p:cNvSpPr>
          <p:nvPr>
            <p:ph type="sldNum" idx="24"/>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9DDCC06F-CBA9-415D-954C-FDE85C9B765A}" type="slidenum">
              <a:rPr lang="pl-PL" sz="1200" b="0" strike="noStrike" spc="-1" noProof="0" smtClean="0">
                <a:solidFill>
                  <a:srgbClr val="888888"/>
                </a:solidFill>
                <a:latin typeface="Calibri"/>
                <a:ea typeface="Calibri"/>
              </a:rPr>
              <a:t>22</a:t>
            </a:fld>
            <a:endParaRPr lang="pl-PL" sz="1200" b="0" strike="noStrike" spc="-1" noProof="0" dirty="0">
              <a:solidFill>
                <a:srgbClr val="000000"/>
              </a:solidFill>
              <a:latin typeface="Times New Roman"/>
            </a:endParaRPr>
          </a:p>
        </p:txBody>
      </p:sp>
      <p:pic>
        <p:nvPicPr>
          <p:cNvPr id="488" name="Google Shape;617;p22"/>
          <p:cNvPicPr/>
          <p:nvPr/>
        </p:nvPicPr>
        <p:blipFill>
          <a:blip r:embed="rId4"/>
          <a:stretch/>
        </p:blipFill>
        <p:spPr>
          <a:xfrm>
            <a:off x="178200" y="2345040"/>
            <a:ext cx="7251480" cy="1651320"/>
          </a:xfrm>
          <a:prstGeom prst="rect">
            <a:avLst/>
          </a:prstGeom>
          <a:ln w="0">
            <a:noFill/>
          </a:ln>
        </p:spPr>
      </p:pic>
      <p:pic>
        <p:nvPicPr>
          <p:cNvPr id="489" name="Google Shape;618;p22"/>
          <p:cNvPicPr/>
          <p:nvPr/>
        </p:nvPicPr>
        <p:blipFill>
          <a:blip r:embed="rId5"/>
          <a:stretch/>
        </p:blipFill>
        <p:spPr>
          <a:xfrm>
            <a:off x="178200" y="5637240"/>
            <a:ext cx="7251480" cy="1674360"/>
          </a:xfrm>
          <a:prstGeom prst="rect">
            <a:avLst/>
          </a:prstGeom>
          <a:ln w="0">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0" name="Google Shape;623;p23"/>
          <p:cNvGrpSpPr/>
          <p:nvPr/>
        </p:nvGrpSpPr>
        <p:grpSpPr>
          <a:xfrm>
            <a:off x="3793320" y="1630800"/>
            <a:ext cx="3244680" cy="2886120"/>
            <a:chOff x="3793320" y="1630800"/>
            <a:chExt cx="3244680" cy="2886120"/>
          </a:xfrm>
        </p:grpSpPr>
        <p:sp>
          <p:nvSpPr>
            <p:cNvPr id="491" name="Google Shape;624;p23"/>
            <p:cNvSpPr/>
            <p:nvPr/>
          </p:nvSpPr>
          <p:spPr>
            <a:xfrm>
              <a:off x="3793320" y="163080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492" name="Google Shape;625;p23"/>
            <p:cNvSpPr/>
            <p:nvPr/>
          </p:nvSpPr>
          <p:spPr>
            <a:xfrm>
              <a:off x="3946680" y="182304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grpSp>
        <p:nvGrpSpPr>
          <p:cNvPr id="493" name="Google Shape;626;p23"/>
          <p:cNvGrpSpPr/>
          <p:nvPr/>
        </p:nvGrpSpPr>
        <p:grpSpPr>
          <a:xfrm>
            <a:off x="3793320" y="7457040"/>
            <a:ext cx="3244680" cy="2886120"/>
            <a:chOff x="3793320" y="7457040"/>
            <a:chExt cx="3244680" cy="2886120"/>
          </a:xfrm>
        </p:grpSpPr>
        <p:sp>
          <p:nvSpPr>
            <p:cNvPr id="494" name="Google Shape;627;p23"/>
            <p:cNvSpPr/>
            <p:nvPr/>
          </p:nvSpPr>
          <p:spPr>
            <a:xfrm>
              <a:off x="3793320" y="745704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495" name="Google Shape;628;p23"/>
            <p:cNvSpPr/>
            <p:nvPr/>
          </p:nvSpPr>
          <p:spPr>
            <a:xfrm>
              <a:off x="3946680" y="764928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496" name="Google Shape;629;p23"/>
          <p:cNvSpPr/>
          <p:nvPr/>
        </p:nvSpPr>
        <p:spPr>
          <a:xfrm>
            <a:off x="885240" y="4611960"/>
            <a:ext cx="2251080" cy="2750040"/>
          </a:xfrm>
          <a:custGeom>
            <a:avLst/>
            <a:gdLst>
              <a:gd name="textAreaLeft" fmla="*/ 0 w 2251080"/>
              <a:gd name="textAreaRight" fmla="*/ 2251440 w 2251080"/>
              <a:gd name="textAreaTop" fmla="*/ 0 h 2750040"/>
              <a:gd name="textAreaBottom" fmla="*/ 2750400 h 2750040"/>
            </a:gdLst>
            <a:ahLst/>
            <a:cxnLst/>
            <a:rect l="textAreaLeft" t="textAreaTop" r="textAreaRight" b="textAreaBottom"/>
            <a:pathLst>
              <a:path w="2251323" h="2750406">
                <a:moveTo>
                  <a:pt x="0" y="0"/>
                </a:moveTo>
                <a:lnTo>
                  <a:pt x="2251323" y="0"/>
                </a:lnTo>
                <a:lnTo>
                  <a:pt x="2251323" y="2750406"/>
                </a:lnTo>
                <a:lnTo>
                  <a:pt x="0" y="275040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nvGrpSpPr>
          <p:cNvPr id="497" name="Google Shape;630;p23"/>
          <p:cNvGrpSpPr/>
          <p:nvPr/>
        </p:nvGrpSpPr>
        <p:grpSpPr>
          <a:xfrm>
            <a:off x="3793320" y="4517280"/>
            <a:ext cx="3244680" cy="2886120"/>
            <a:chOff x="3793320" y="4517280"/>
            <a:chExt cx="3244680" cy="2886120"/>
          </a:xfrm>
        </p:grpSpPr>
        <p:sp>
          <p:nvSpPr>
            <p:cNvPr id="498" name="Google Shape;631;p23"/>
            <p:cNvSpPr/>
            <p:nvPr/>
          </p:nvSpPr>
          <p:spPr>
            <a:xfrm>
              <a:off x="3793320" y="451728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499" name="Google Shape;632;p23"/>
            <p:cNvSpPr/>
            <p:nvPr/>
          </p:nvSpPr>
          <p:spPr>
            <a:xfrm>
              <a:off x="3946680" y="470952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grpSp>
        <p:nvGrpSpPr>
          <p:cNvPr id="500" name="Google Shape;633;p23"/>
          <p:cNvGrpSpPr/>
          <p:nvPr/>
        </p:nvGrpSpPr>
        <p:grpSpPr>
          <a:xfrm>
            <a:off x="420840" y="8002080"/>
            <a:ext cx="3179520" cy="1940040"/>
            <a:chOff x="420840" y="8002080"/>
            <a:chExt cx="3179520" cy="1940040"/>
          </a:xfrm>
        </p:grpSpPr>
        <p:sp>
          <p:nvSpPr>
            <p:cNvPr id="501" name="Google Shape;634;p23"/>
            <p:cNvSpPr/>
            <p:nvPr/>
          </p:nvSpPr>
          <p:spPr>
            <a:xfrm>
              <a:off x="420840" y="8002080"/>
              <a:ext cx="2441520" cy="1940040"/>
            </a:xfrm>
            <a:custGeom>
              <a:avLst/>
              <a:gdLst>
                <a:gd name="textAreaLeft" fmla="*/ 0 w 2441520"/>
                <a:gd name="textAreaRight" fmla="*/ 2441880 w 2441520"/>
                <a:gd name="textAreaTop" fmla="*/ 0 h 1940040"/>
                <a:gd name="textAreaBottom" fmla="*/ 1940400 h 1940040"/>
              </a:gdLst>
              <a:ahLst/>
              <a:cxnLst/>
              <a:rect l="textAreaLeft" t="textAreaTop" r="textAreaRight" b="textAreaBottom"/>
              <a:pathLst>
                <a:path w="3255609" h="2587159">
                  <a:moveTo>
                    <a:pt x="0" y="0"/>
                  </a:moveTo>
                  <a:lnTo>
                    <a:pt x="3255609" y="0"/>
                  </a:lnTo>
                  <a:lnTo>
                    <a:pt x="3255609" y="2587159"/>
                  </a:lnTo>
                  <a:lnTo>
                    <a:pt x="0" y="2587159"/>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02" name="Google Shape;635;p23"/>
            <p:cNvSpPr/>
            <p:nvPr/>
          </p:nvSpPr>
          <p:spPr>
            <a:xfrm>
              <a:off x="2862720" y="8002080"/>
              <a:ext cx="737640" cy="1940040"/>
            </a:xfrm>
            <a:custGeom>
              <a:avLst/>
              <a:gdLst>
                <a:gd name="textAreaLeft" fmla="*/ 0 w 737640"/>
                <a:gd name="textAreaRight" fmla="*/ 738000 w 737640"/>
                <a:gd name="textAreaTop" fmla="*/ 0 h 1940040"/>
                <a:gd name="textAreaBottom" fmla="*/ 1940400 h 1940040"/>
              </a:gdLst>
              <a:ahLst/>
              <a:cxnLst/>
              <a:rect l="textAreaLeft" t="textAreaTop" r="textAreaRight" b="textAreaBottom"/>
              <a:pathLst>
                <a:path w="983910" h="2587159">
                  <a:moveTo>
                    <a:pt x="0" y="0"/>
                  </a:moveTo>
                  <a:lnTo>
                    <a:pt x="983910" y="0"/>
                  </a:lnTo>
                  <a:lnTo>
                    <a:pt x="983910" y="2587159"/>
                  </a:lnTo>
                  <a:lnTo>
                    <a:pt x="0" y="2587159"/>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503" name="Google Shape;636;p23"/>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504" name="Google Shape;637;p23"/>
          <p:cNvSpPr/>
          <p:nvPr/>
        </p:nvSpPr>
        <p:spPr>
          <a:xfrm>
            <a:off x="51228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4" y="0"/>
                </a:lnTo>
                <a:lnTo>
                  <a:pt x="2580974" y="399386"/>
                </a:lnTo>
                <a:lnTo>
                  <a:pt x="0" y="399386"/>
                </a:lnTo>
                <a:lnTo>
                  <a:pt x="0" y="0"/>
                </a:lnTo>
                <a:close/>
              </a:path>
            </a:pathLst>
          </a:custGeom>
          <a:blipFill rotWithShape="0">
            <a:blip r:embed="rId7"/>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nvGrpSpPr>
          <p:cNvPr id="505" name="Google Shape;638;p23"/>
          <p:cNvGrpSpPr/>
          <p:nvPr/>
        </p:nvGrpSpPr>
        <p:grpSpPr>
          <a:xfrm>
            <a:off x="794160" y="1787040"/>
            <a:ext cx="2298960" cy="2573280"/>
            <a:chOff x="794160" y="1787040"/>
            <a:chExt cx="2298960" cy="2573280"/>
          </a:xfrm>
        </p:grpSpPr>
        <p:sp>
          <p:nvSpPr>
            <p:cNvPr id="506" name="Google Shape;639;p23"/>
            <p:cNvSpPr/>
            <p:nvPr/>
          </p:nvSpPr>
          <p:spPr>
            <a:xfrm>
              <a:off x="794160" y="1787040"/>
              <a:ext cx="807480" cy="2573280"/>
            </a:xfrm>
            <a:custGeom>
              <a:avLst/>
              <a:gdLst>
                <a:gd name="textAreaLeft" fmla="*/ 0 w 807480"/>
                <a:gd name="textAreaRight" fmla="*/ 807840 w 807480"/>
                <a:gd name="textAreaTop" fmla="*/ 0 h 2573280"/>
                <a:gd name="textAreaBottom" fmla="*/ 2573640 h 2573280"/>
              </a:gdLst>
              <a:ahLst/>
              <a:cxnLst/>
              <a:rect l="textAreaLeft" t="textAreaTop" r="textAreaRight" b="textAreaBottom"/>
              <a:pathLst>
                <a:path w="1077190" h="3431668">
                  <a:moveTo>
                    <a:pt x="0" y="0"/>
                  </a:moveTo>
                  <a:lnTo>
                    <a:pt x="1077190" y="0"/>
                  </a:lnTo>
                  <a:lnTo>
                    <a:pt x="1077190" y="3431668"/>
                  </a:lnTo>
                  <a:lnTo>
                    <a:pt x="0" y="3431668"/>
                  </a:lnTo>
                  <a:lnTo>
                    <a:pt x="0" y="0"/>
                  </a:lnTo>
                  <a:close/>
                </a:path>
              </a:pathLst>
            </a:custGeom>
            <a:blipFill rotWithShape="0">
              <a:blip r:embed="rId8"/>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07" name="Google Shape;640;p23"/>
            <p:cNvSpPr/>
            <p:nvPr/>
          </p:nvSpPr>
          <p:spPr>
            <a:xfrm>
              <a:off x="1584360" y="1787040"/>
              <a:ext cx="1508760" cy="2573280"/>
            </a:xfrm>
            <a:custGeom>
              <a:avLst/>
              <a:gdLst>
                <a:gd name="textAreaLeft" fmla="*/ 0 w 1508760"/>
                <a:gd name="textAreaRight" fmla="*/ 1509120 w 1508760"/>
                <a:gd name="textAreaTop" fmla="*/ 0 h 2573280"/>
                <a:gd name="textAreaBottom" fmla="*/ 2573640 h 2573280"/>
              </a:gdLst>
              <a:ahLst/>
              <a:cxnLst/>
              <a:rect l="textAreaLeft" t="textAreaTop" r="textAreaRight" b="textAreaBottom"/>
              <a:pathLst>
                <a:path w="2011925" h="3431668">
                  <a:moveTo>
                    <a:pt x="0" y="0"/>
                  </a:moveTo>
                  <a:lnTo>
                    <a:pt x="2011925" y="0"/>
                  </a:lnTo>
                  <a:lnTo>
                    <a:pt x="2011925" y="3431668"/>
                  </a:lnTo>
                  <a:lnTo>
                    <a:pt x="0" y="3431668"/>
                  </a:lnTo>
                  <a:lnTo>
                    <a:pt x="0" y="0"/>
                  </a:lnTo>
                  <a:close/>
                </a:path>
              </a:pathLst>
            </a:custGeom>
            <a:blipFill rotWithShape="0">
              <a:blip r:embed="rId9"/>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508" name="Google Shape;641;p23"/>
          <p:cNvSpPr/>
          <p:nvPr/>
        </p:nvSpPr>
        <p:spPr>
          <a:xfrm>
            <a:off x="2535840" y="1884600"/>
            <a:ext cx="270720" cy="156240"/>
          </a:xfrm>
          <a:custGeom>
            <a:avLst/>
            <a:gdLst>
              <a:gd name="textAreaLeft" fmla="*/ 0 w 270720"/>
              <a:gd name="textAreaRight" fmla="*/ 271080 w 270720"/>
              <a:gd name="textAreaTop" fmla="*/ 0 h 156240"/>
              <a:gd name="textAreaBottom" fmla="*/ 156600 h 156240"/>
            </a:gdLst>
            <a:ahLst/>
            <a:cxnLst/>
            <a:rect l="textAreaLeft" t="textAreaTop" r="textAreaRight" b="textAreaBottom"/>
            <a:pathLst>
              <a:path w="1913890" h="1106767">
                <a:moveTo>
                  <a:pt x="0" y="0"/>
                </a:moveTo>
                <a:lnTo>
                  <a:pt x="1913890" y="0"/>
                </a:lnTo>
                <a:lnTo>
                  <a:pt x="1913890" y="1106767"/>
                </a:lnTo>
                <a:lnTo>
                  <a:pt x="0" y="1106767"/>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09" name="Google Shape;642;p23"/>
          <p:cNvSpPr/>
          <p:nvPr/>
        </p:nvSpPr>
        <p:spPr>
          <a:xfrm>
            <a:off x="561240" y="108036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Light"/>
                <a:ea typeface="Open Sans Light"/>
              </a:rPr>
              <a:t>Ograniczenia języka LAD</a:t>
            </a:r>
            <a:endParaRPr lang="pl-PL" sz="1400" b="0" strike="noStrike" spc="-1" noProof="0" dirty="0">
              <a:solidFill>
                <a:srgbClr val="000000"/>
              </a:solidFill>
              <a:latin typeface="Arial"/>
            </a:endParaRPr>
          </a:p>
        </p:txBody>
      </p:sp>
      <p:sp>
        <p:nvSpPr>
          <p:cNvPr id="510" name="Google Shape;643;p23"/>
          <p:cNvSpPr/>
          <p:nvPr/>
        </p:nvSpPr>
        <p:spPr>
          <a:xfrm>
            <a:off x="76860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FFFFFF"/>
                </a:solidFill>
                <a:latin typeface="Open Sans Light"/>
                <a:ea typeface="Open Sans Light"/>
              </a:rPr>
              <a:t>PROGRAMOWANIE PLC</a:t>
            </a:r>
            <a:endParaRPr lang="pl-PL" sz="1110" b="0" strike="noStrike" spc="-1" noProof="0" dirty="0">
              <a:solidFill>
                <a:srgbClr val="000000"/>
              </a:solidFill>
              <a:latin typeface="Arial"/>
            </a:endParaRPr>
          </a:p>
        </p:txBody>
      </p:sp>
      <p:sp>
        <p:nvSpPr>
          <p:cNvPr id="511" name="Google Shape;644;p23"/>
          <p:cNvSpPr/>
          <p:nvPr/>
        </p:nvSpPr>
        <p:spPr>
          <a:xfrm>
            <a:off x="49798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364D62"/>
                </a:solidFill>
                <a:latin typeface="Open Sans Light"/>
                <a:ea typeface="Open Sans Light"/>
              </a:rPr>
              <a:t>STRONA| 23</a:t>
            </a:r>
            <a:endParaRPr lang="pl-PL" sz="1110" b="0" strike="noStrike" spc="-1" noProof="0" dirty="0">
              <a:solidFill>
                <a:srgbClr val="000000"/>
              </a:solidFill>
              <a:latin typeface="Arial"/>
            </a:endParaRPr>
          </a:p>
        </p:txBody>
      </p:sp>
      <p:sp>
        <p:nvSpPr>
          <p:cNvPr id="512" name="Google Shape;645;p23"/>
          <p:cNvSpPr/>
          <p:nvPr/>
        </p:nvSpPr>
        <p:spPr>
          <a:xfrm>
            <a:off x="555480" y="1508400"/>
            <a:ext cx="6475320" cy="246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000" b="0" strike="noStrike" spc="-1" noProof="0" dirty="0">
                <a:solidFill>
                  <a:srgbClr val="222222"/>
                </a:solidFill>
                <a:latin typeface="Open Sans Light"/>
                <a:ea typeface="Open Sans Light"/>
              </a:rPr>
              <a:t>Utwórz bazę danych z danymi wejściami i wyjściami </a:t>
            </a:r>
            <a:endParaRPr lang="pl-PL" sz="1000" b="0" strike="noStrike" spc="-1" noProof="0" dirty="0">
              <a:solidFill>
                <a:srgbClr val="000000"/>
              </a:solidFill>
              <a:latin typeface="Arial"/>
            </a:endParaRPr>
          </a:p>
        </p:txBody>
      </p:sp>
      <p:sp>
        <p:nvSpPr>
          <p:cNvPr id="513" name="Google Shape;646;p23"/>
          <p:cNvSpPr/>
          <p:nvPr/>
        </p:nvSpPr>
        <p:spPr>
          <a:xfrm>
            <a:off x="512280" y="31968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Operacje bitowe i logiczne</a:t>
            </a:r>
            <a:endParaRPr lang="pl-PL" sz="1400" b="0" strike="noStrike" spc="-1" noProof="0" dirty="0">
              <a:solidFill>
                <a:srgbClr val="000000"/>
              </a:solidFill>
              <a:latin typeface="Arial"/>
            </a:endParaRPr>
          </a:p>
        </p:txBody>
      </p:sp>
      <p:sp>
        <p:nvSpPr>
          <p:cNvPr id="514" name="Google Shape;647;p23"/>
          <p:cNvSpPr/>
          <p:nvPr/>
        </p:nvSpPr>
        <p:spPr>
          <a:xfrm>
            <a:off x="2535840" y="3451680"/>
            <a:ext cx="270720" cy="156240"/>
          </a:xfrm>
          <a:custGeom>
            <a:avLst/>
            <a:gdLst>
              <a:gd name="textAreaLeft" fmla="*/ 0 w 270720"/>
              <a:gd name="textAreaRight" fmla="*/ 271080 w 270720"/>
              <a:gd name="textAreaTop" fmla="*/ 0 h 156240"/>
              <a:gd name="textAreaBottom" fmla="*/ 156600 h 156240"/>
            </a:gdLst>
            <a:ahLst/>
            <a:cxnLst/>
            <a:rect l="textAreaLeft" t="textAreaTop" r="textAreaRight" b="textAreaBottom"/>
            <a:pathLst>
              <a:path w="1913890" h="1106767">
                <a:moveTo>
                  <a:pt x="0" y="0"/>
                </a:moveTo>
                <a:lnTo>
                  <a:pt x="1913890" y="0"/>
                </a:lnTo>
                <a:lnTo>
                  <a:pt x="1913890" y="1106767"/>
                </a:lnTo>
                <a:lnTo>
                  <a:pt x="0" y="1106767"/>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15" name="Google Shape;648;p23"/>
          <p:cNvSpPr/>
          <p:nvPr/>
        </p:nvSpPr>
        <p:spPr>
          <a:xfrm>
            <a:off x="2469240" y="4642200"/>
            <a:ext cx="270720" cy="156240"/>
          </a:xfrm>
          <a:custGeom>
            <a:avLst/>
            <a:gdLst>
              <a:gd name="textAreaLeft" fmla="*/ 0 w 270720"/>
              <a:gd name="textAreaRight" fmla="*/ 271080 w 270720"/>
              <a:gd name="textAreaTop" fmla="*/ 0 h 156240"/>
              <a:gd name="textAreaBottom" fmla="*/ 156600 h 156240"/>
            </a:gdLst>
            <a:ahLst/>
            <a:cxnLst/>
            <a:rect l="textAreaLeft" t="textAreaTop" r="textAreaRight" b="textAreaBottom"/>
            <a:pathLst>
              <a:path w="1913890" h="1106767">
                <a:moveTo>
                  <a:pt x="0" y="0"/>
                </a:moveTo>
                <a:lnTo>
                  <a:pt x="1913890" y="0"/>
                </a:lnTo>
                <a:lnTo>
                  <a:pt x="1913890" y="1106767"/>
                </a:lnTo>
                <a:lnTo>
                  <a:pt x="0" y="1106767"/>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16" name="Google Shape;649;p23"/>
          <p:cNvSpPr/>
          <p:nvPr/>
        </p:nvSpPr>
        <p:spPr>
          <a:xfrm>
            <a:off x="2435760" y="6451560"/>
            <a:ext cx="270720" cy="156240"/>
          </a:xfrm>
          <a:custGeom>
            <a:avLst/>
            <a:gdLst>
              <a:gd name="textAreaLeft" fmla="*/ 0 w 270720"/>
              <a:gd name="textAreaRight" fmla="*/ 271080 w 270720"/>
              <a:gd name="textAreaTop" fmla="*/ 0 h 156240"/>
              <a:gd name="textAreaBottom" fmla="*/ 156600 h 156240"/>
            </a:gdLst>
            <a:ahLst/>
            <a:cxnLst/>
            <a:rect l="textAreaLeft" t="textAreaTop" r="textAreaRight" b="textAreaBottom"/>
            <a:pathLst>
              <a:path w="1913890" h="1106767">
                <a:moveTo>
                  <a:pt x="0" y="0"/>
                </a:moveTo>
                <a:lnTo>
                  <a:pt x="1913890" y="0"/>
                </a:lnTo>
                <a:lnTo>
                  <a:pt x="1913890" y="1106767"/>
                </a:lnTo>
                <a:lnTo>
                  <a:pt x="0" y="1106767"/>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17" name="Google Shape;650;p23"/>
          <p:cNvSpPr/>
          <p:nvPr/>
        </p:nvSpPr>
        <p:spPr>
          <a:xfrm>
            <a:off x="2917080" y="8002080"/>
            <a:ext cx="270720" cy="156240"/>
          </a:xfrm>
          <a:custGeom>
            <a:avLst/>
            <a:gdLst>
              <a:gd name="textAreaLeft" fmla="*/ 0 w 270720"/>
              <a:gd name="textAreaRight" fmla="*/ 271080 w 270720"/>
              <a:gd name="textAreaTop" fmla="*/ 0 h 156240"/>
              <a:gd name="textAreaBottom" fmla="*/ 156600 h 156240"/>
            </a:gdLst>
            <a:ahLst/>
            <a:cxnLst/>
            <a:rect l="textAreaLeft" t="textAreaTop" r="textAreaRight" b="textAreaBottom"/>
            <a:pathLst>
              <a:path w="1913890" h="1106767">
                <a:moveTo>
                  <a:pt x="0" y="0"/>
                </a:moveTo>
                <a:lnTo>
                  <a:pt x="1913890" y="0"/>
                </a:lnTo>
                <a:lnTo>
                  <a:pt x="1913890" y="1106767"/>
                </a:lnTo>
                <a:lnTo>
                  <a:pt x="0" y="1106767"/>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18" name="Google Shape;651;p23"/>
          <p:cNvSpPr/>
          <p:nvPr/>
        </p:nvSpPr>
        <p:spPr>
          <a:xfrm>
            <a:off x="2520000" y="4563360"/>
            <a:ext cx="10260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39000"/>
              </a:lnSpc>
              <a:tabLst>
                <a:tab pos="0" algn="l"/>
              </a:tabLst>
            </a:pPr>
            <a:r>
              <a:rPr lang="pl-PL" sz="1400" b="1" strike="noStrike" spc="-1" noProof="0" dirty="0">
                <a:solidFill>
                  <a:srgbClr val="000000"/>
                </a:solidFill>
                <a:latin typeface="Open Sans"/>
                <a:ea typeface="Open Sans"/>
              </a:rPr>
              <a:t>Z</a:t>
            </a:r>
            <a:endParaRPr lang="pl-PL" sz="1400" b="0" strike="noStrike" spc="-1" noProof="0" dirty="0">
              <a:solidFill>
                <a:srgbClr val="000000"/>
              </a:solidFill>
              <a:latin typeface="Arial"/>
            </a:endParaRPr>
          </a:p>
        </p:txBody>
      </p:sp>
      <p:sp>
        <p:nvSpPr>
          <p:cNvPr id="519" name="Google Shape;652;p23"/>
          <p:cNvSpPr/>
          <p:nvPr/>
        </p:nvSpPr>
        <p:spPr>
          <a:xfrm>
            <a:off x="2512080" y="6373080"/>
            <a:ext cx="11052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39000"/>
              </a:lnSpc>
              <a:tabLst>
                <a:tab pos="0" algn="l"/>
              </a:tabLst>
            </a:pPr>
            <a:r>
              <a:rPr lang="pl-PL" sz="1400" b="1" strike="noStrike" spc="-1" noProof="0" dirty="0">
                <a:solidFill>
                  <a:srgbClr val="000000"/>
                </a:solidFill>
                <a:latin typeface="Open Sans"/>
                <a:ea typeface="Open Sans"/>
              </a:rPr>
              <a:t>Y</a:t>
            </a:r>
            <a:endParaRPr lang="pl-PL" sz="1400" b="0" strike="noStrike" spc="-1" noProof="0" dirty="0">
              <a:solidFill>
                <a:srgbClr val="000000"/>
              </a:solidFill>
              <a:latin typeface="Arial"/>
            </a:endParaRPr>
          </a:p>
        </p:txBody>
      </p:sp>
      <p:sp>
        <p:nvSpPr>
          <p:cNvPr id="520" name="Google Shape;653;p23"/>
          <p:cNvSpPr/>
          <p:nvPr/>
        </p:nvSpPr>
        <p:spPr>
          <a:xfrm>
            <a:off x="2993040" y="7948440"/>
            <a:ext cx="11844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39000"/>
              </a:lnSpc>
              <a:tabLst>
                <a:tab pos="0" algn="l"/>
              </a:tabLst>
            </a:pPr>
            <a:r>
              <a:rPr lang="pl-PL" sz="1400" b="1" strike="noStrike" spc="-1" noProof="0" dirty="0">
                <a:solidFill>
                  <a:srgbClr val="000000"/>
                </a:solidFill>
                <a:latin typeface="Open Sans"/>
                <a:ea typeface="Open Sans"/>
              </a:rPr>
              <a:t>X</a:t>
            </a:r>
            <a:endParaRPr lang="pl-PL" sz="1400" b="0" strike="noStrike" spc="-1" noProof="0" dirty="0">
              <a:solidFill>
                <a:srgbClr val="000000"/>
              </a:solidFill>
              <a:latin typeface="Arial"/>
            </a:endParaRPr>
          </a:p>
        </p:txBody>
      </p:sp>
      <p:sp>
        <p:nvSpPr>
          <p:cNvPr id="521" name="Google Shape;654;p23"/>
          <p:cNvSpPr/>
          <p:nvPr/>
        </p:nvSpPr>
        <p:spPr>
          <a:xfrm>
            <a:off x="2570400" y="1806120"/>
            <a:ext cx="17172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39000"/>
              </a:lnSpc>
              <a:tabLst>
                <a:tab pos="0" algn="l"/>
              </a:tabLst>
            </a:pPr>
            <a:r>
              <a:rPr lang="pl-PL" sz="1400" b="1" strike="noStrike" spc="-1" noProof="0" dirty="0">
                <a:solidFill>
                  <a:srgbClr val="000000"/>
                </a:solidFill>
                <a:latin typeface="Open Sans"/>
                <a:ea typeface="Open Sans"/>
              </a:rPr>
              <a:t>W</a:t>
            </a:r>
            <a:endParaRPr lang="pl-PL" sz="1400" b="0" strike="noStrike" spc="-1" noProof="0" dirty="0">
              <a:solidFill>
                <a:srgbClr val="000000"/>
              </a:solidFill>
              <a:latin typeface="Arial"/>
            </a:endParaRPr>
          </a:p>
        </p:txBody>
      </p:sp>
      <p:sp>
        <p:nvSpPr>
          <p:cNvPr id="522" name="Google Shape;655;p23"/>
          <p:cNvSpPr/>
          <p:nvPr/>
        </p:nvSpPr>
        <p:spPr>
          <a:xfrm>
            <a:off x="2620080" y="3398040"/>
            <a:ext cx="10260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39000"/>
              </a:lnSpc>
              <a:tabLst>
                <a:tab pos="0" algn="l"/>
              </a:tabLst>
            </a:pPr>
            <a:r>
              <a:rPr lang="pl-PL" sz="1400" b="1" strike="noStrike" spc="-1" noProof="0" dirty="0">
                <a:solidFill>
                  <a:srgbClr val="000000"/>
                </a:solidFill>
                <a:latin typeface="Open Sans"/>
                <a:ea typeface="Open Sans"/>
              </a:rPr>
              <a:t>T</a:t>
            </a:r>
            <a:endParaRPr lang="pl-PL" sz="1400" b="0" strike="noStrike" spc="-1" noProof="0" dirty="0">
              <a:solidFill>
                <a:srgbClr val="000000"/>
              </a:solidFill>
              <a:latin typeface="Arial"/>
            </a:endParaRPr>
          </a:p>
        </p:txBody>
      </p:sp>
      <p:sp>
        <p:nvSpPr>
          <p:cNvPr id="523" name="PlaceHolder 1"/>
          <p:cNvSpPr>
            <a:spLocks noGrp="1"/>
          </p:cNvSpPr>
          <p:nvPr>
            <p:ph type="sldNum" idx="25"/>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67999EB3-207C-4114-8EC0-EADF2BC8E5A6}" type="slidenum">
              <a:rPr lang="pl-PL" sz="1200" b="0" strike="noStrike" spc="-1" noProof="0" smtClean="0">
                <a:solidFill>
                  <a:srgbClr val="888888"/>
                </a:solidFill>
                <a:latin typeface="Calibri"/>
                <a:ea typeface="Calibri"/>
              </a:rPr>
              <a:t>23</a:t>
            </a:fld>
            <a:endParaRPr lang="pl-PL" sz="1200" b="0" strike="noStrike" spc="-1" noProof="0" dirty="0">
              <a:solidFill>
                <a:srgbClr val="000000"/>
              </a:solidFill>
              <a:latin typeface="Times New Roman"/>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4" name="Google Shape;661;p24"/>
          <p:cNvGrpSpPr/>
          <p:nvPr/>
        </p:nvGrpSpPr>
        <p:grpSpPr>
          <a:xfrm>
            <a:off x="427320" y="1418400"/>
            <a:ext cx="3244680" cy="2886120"/>
            <a:chOff x="427320" y="1418400"/>
            <a:chExt cx="3244680" cy="2886120"/>
          </a:xfrm>
        </p:grpSpPr>
        <p:sp>
          <p:nvSpPr>
            <p:cNvPr id="525" name="Google Shape;662;p24"/>
            <p:cNvSpPr/>
            <p:nvPr/>
          </p:nvSpPr>
          <p:spPr>
            <a:xfrm>
              <a:off x="427320" y="141840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26" name="Google Shape;663;p24"/>
            <p:cNvSpPr/>
            <p:nvPr/>
          </p:nvSpPr>
          <p:spPr>
            <a:xfrm>
              <a:off x="580680" y="161064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527" name="Google Shape;664;p24"/>
          <p:cNvSpPr/>
          <p:nvPr/>
        </p:nvSpPr>
        <p:spPr>
          <a:xfrm>
            <a:off x="514440" y="104724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a:ea typeface="Open Sans"/>
              </a:rPr>
              <a:t>Podstawowe bloki liczników</a:t>
            </a:r>
            <a:endParaRPr lang="pl-PL" sz="1400" b="0" strike="noStrike" spc="-1" noProof="0" dirty="0">
              <a:solidFill>
                <a:srgbClr val="000000"/>
              </a:solidFill>
              <a:latin typeface="Arial"/>
            </a:endParaRPr>
          </a:p>
        </p:txBody>
      </p:sp>
      <p:sp>
        <p:nvSpPr>
          <p:cNvPr id="528" name="Google Shape;665;p24"/>
          <p:cNvSpPr/>
          <p:nvPr/>
        </p:nvSpPr>
        <p:spPr>
          <a:xfrm>
            <a:off x="1319400" y="2130480"/>
            <a:ext cx="1460160" cy="1462320"/>
          </a:xfrm>
          <a:custGeom>
            <a:avLst/>
            <a:gdLst>
              <a:gd name="textAreaLeft" fmla="*/ 0 w 1460160"/>
              <a:gd name="textAreaRight" fmla="*/ 1460520 w 1460160"/>
              <a:gd name="textAreaTop" fmla="*/ 0 h 1462320"/>
              <a:gd name="textAreaBottom" fmla="*/ 1462680 h 1462320"/>
            </a:gdLst>
            <a:ahLst/>
            <a:cxnLst/>
            <a:rect l="textAreaLeft" t="textAreaTop" r="textAreaRight" b="textAreaBottom"/>
            <a:pathLst>
              <a:path w="1460410" h="1462545">
                <a:moveTo>
                  <a:pt x="0" y="0"/>
                </a:moveTo>
                <a:lnTo>
                  <a:pt x="1460410" y="0"/>
                </a:lnTo>
                <a:lnTo>
                  <a:pt x="1460410" y="1462545"/>
                </a:lnTo>
                <a:lnTo>
                  <a:pt x="0" y="1462545"/>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29" name="Google Shape;666;p24"/>
          <p:cNvSpPr/>
          <p:nvPr/>
        </p:nvSpPr>
        <p:spPr>
          <a:xfrm>
            <a:off x="3719160" y="1389960"/>
            <a:ext cx="3391200" cy="853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ct val="140000"/>
              </a:lnSpc>
              <a:tabLst>
                <a:tab pos="0" algn="l"/>
              </a:tabLst>
            </a:pPr>
            <a:r>
              <a:rPr lang="pl-PL" sz="1000" b="0" strike="noStrike" spc="-1" noProof="0" dirty="0">
                <a:solidFill>
                  <a:srgbClr val="000000"/>
                </a:solidFill>
                <a:latin typeface="Open Sans Light"/>
                <a:ea typeface="Open Sans Light"/>
              </a:rPr>
              <a:t>Każdy impuls na wejściu licznika (CU) zwiększy bieżącą wartość licznika (CV) o 1. Gdy CV jest większe lub równe limitowi licznika (PV), wyjście (Q) jest ustawione. Impuls na wejściu kasującym (R) zresetuje wartość CV do 0.</a:t>
            </a:r>
            <a:endParaRPr lang="pl-PL" sz="1000" b="0" strike="noStrike" spc="-1" noProof="0" dirty="0">
              <a:solidFill>
                <a:srgbClr val="000000"/>
              </a:solidFill>
              <a:latin typeface="Arial"/>
            </a:endParaRPr>
          </a:p>
        </p:txBody>
      </p:sp>
      <p:sp>
        <p:nvSpPr>
          <p:cNvPr id="530" name="Google Shape;667;p24"/>
          <p:cNvSpPr/>
          <p:nvPr/>
        </p:nvSpPr>
        <p:spPr>
          <a:xfrm>
            <a:off x="3719160" y="2485800"/>
            <a:ext cx="3288240" cy="2214360"/>
          </a:xfrm>
          <a:custGeom>
            <a:avLst/>
            <a:gdLst>
              <a:gd name="textAreaLeft" fmla="*/ 0 w 3288240"/>
              <a:gd name="textAreaRight" fmla="*/ 3288600 w 3288240"/>
              <a:gd name="textAreaTop" fmla="*/ 0 h 2214360"/>
              <a:gd name="textAreaBottom" fmla="*/ 2214720 h 2214360"/>
            </a:gdLst>
            <a:ahLst/>
            <a:cxnLst/>
            <a:rect l="textAreaLeft" t="textAreaTop" r="textAreaRight" b="textAreaBottom"/>
            <a:pathLst>
              <a:path w="3288500" h="2214568">
                <a:moveTo>
                  <a:pt x="0" y="0"/>
                </a:moveTo>
                <a:lnTo>
                  <a:pt x="3288500" y="0"/>
                </a:lnTo>
                <a:lnTo>
                  <a:pt x="3288500" y="2214568"/>
                </a:lnTo>
                <a:lnTo>
                  <a:pt x="0" y="2214568"/>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31" name="Google Shape;668;p24"/>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532" name="Google Shape;669;p24"/>
          <p:cNvSpPr/>
          <p:nvPr/>
        </p:nvSpPr>
        <p:spPr>
          <a:xfrm>
            <a:off x="51228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4" y="0"/>
                </a:lnTo>
                <a:lnTo>
                  <a:pt x="2580974" y="399386"/>
                </a:lnTo>
                <a:lnTo>
                  <a:pt x="0" y="399386"/>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33" name="Google Shape;670;p24"/>
          <p:cNvSpPr/>
          <p:nvPr/>
        </p:nvSpPr>
        <p:spPr>
          <a:xfrm>
            <a:off x="76860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FFFFFF"/>
                </a:solidFill>
                <a:latin typeface="Open Sans Light"/>
                <a:ea typeface="Open Sans Light"/>
              </a:rPr>
              <a:t>PROGRAMOWANIE PLC</a:t>
            </a:r>
            <a:endParaRPr lang="pl-PL" sz="1110" b="0" strike="noStrike" spc="-1" noProof="0" dirty="0">
              <a:solidFill>
                <a:srgbClr val="000000"/>
              </a:solidFill>
              <a:latin typeface="Arial"/>
            </a:endParaRPr>
          </a:p>
        </p:txBody>
      </p:sp>
      <p:sp>
        <p:nvSpPr>
          <p:cNvPr id="534" name="Google Shape;671;p24"/>
          <p:cNvSpPr/>
          <p:nvPr/>
        </p:nvSpPr>
        <p:spPr>
          <a:xfrm>
            <a:off x="49798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364D62"/>
                </a:solidFill>
                <a:latin typeface="Open Sans Light"/>
                <a:ea typeface="Open Sans Light"/>
              </a:rPr>
              <a:t>STRONA| 24</a:t>
            </a:r>
            <a:endParaRPr lang="pl-PL" sz="1110" b="0" strike="noStrike" spc="-1" noProof="0" dirty="0">
              <a:solidFill>
                <a:srgbClr val="000000"/>
              </a:solidFill>
              <a:latin typeface="Arial"/>
            </a:endParaRPr>
          </a:p>
        </p:txBody>
      </p:sp>
      <p:sp>
        <p:nvSpPr>
          <p:cNvPr id="535" name="Google Shape;672;p24"/>
          <p:cNvSpPr/>
          <p:nvPr/>
        </p:nvSpPr>
        <p:spPr>
          <a:xfrm>
            <a:off x="512280" y="31968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Liczniki</a:t>
            </a:r>
            <a:endParaRPr lang="pl-PL" sz="1400" b="0" strike="noStrike" spc="-1" noProof="0" dirty="0">
              <a:solidFill>
                <a:srgbClr val="000000"/>
              </a:solidFill>
              <a:latin typeface="Arial"/>
            </a:endParaRPr>
          </a:p>
        </p:txBody>
      </p:sp>
      <p:sp>
        <p:nvSpPr>
          <p:cNvPr id="536" name="Google Shape;673;p24"/>
          <p:cNvSpPr/>
          <p:nvPr/>
        </p:nvSpPr>
        <p:spPr>
          <a:xfrm>
            <a:off x="509400" y="4832640"/>
            <a:ext cx="6489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39000"/>
              </a:lnSpc>
              <a:tabLst>
                <a:tab pos="0" algn="l"/>
              </a:tabLst>
            </a:pPr>
            <a:r>
              <a:rPr lang="pl-PL" sz="1400" b="0" strike="noStrike" spc="-1" noProof="0" dirty="0">
                <a:solidFill>
                  <a:srgbClr val="000000"/>
                </a:solidFill>
                <a:latin typeface="Open Sans"/>
                <a:ea typeface="Open Sans"/>
              </a:rPr>
              <a:t>Operacje porównania</a:t>
            </a:r>
            <a:endParaRPr lang="pl-PL" sz="1400" b="0" strike="noStrike" spc="-1" noProof="0" dirty="0">
              <a:solidFill>
                <a:srgbClr val="000000"/>
              </a:solidFill>
              <a:latin typeface="Arial"/>
            </a:endParaRPr>
          </a:p>
        </p:txBody>
      </p:sp>
      <p:sp>
        <p:nvSpPr>
          <p:cNvPr id="537" name="Google Shape;674;p24"/>
          <p:cNvSpPr/>
          <p:nvPr/>
        </p:nvSpPr>
        <p:spPr>
          <a:xfrm>
            <a:off x="580320" y="5163480"/>
            <a:ext cx="6347160" cy="364320"/>
          </a:xfrm>
          <a:custGeom>
            <a:avLst/>
            <a:gdLst>
              <a:gd name="textAreaLeft" fmla="*/ 0 w 6347160"/>
              <a:gd name="textAreaRight" fmla="*/ 6347520 w 6347160"/>
              <a:gd name="textAreaTop" fmla="*/ 0 h 364320"/>
              <a:gd name="textAreaBottom" fmla="*/ 364680 h 364320"/>
            </a:gdLst>
            <a:ahLst/>
            <a:cxnLst/>
            <a:rect l="textAreaLeft" t="textAreaTop" r="textAreaRight" b="textAreaBottom"/>
            <a:pathLst>
              <a:path w="6347582" h="364804">
                <a:moveTo>
                  <a:pt x="0" y="0"/>
                </a:moveTo>
                <a:lnTo>
                  <a:pt x="6347582" y="0"/>
                </a:lnTo>
                <a:lnTo>
                  <a:pt x="6347582" y="364804"/>
                </a:lnTo>
                <a:lnTo>
                  <a:pt x="0" y="364804"/>
                </a:lnTo>
                <a:lnTo>
                  <a:pt x="0" y="0"/>
                </a:lnTo>
                <a:close/>
              </a:path>
            </a:pathLst>
          </a:custGeom>
          <a:blipFill rotWithShape="0">
            <a:blip r:embed="rId7"/>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nvGrpSpPr>
          <p:cNvPr id="538" name="Google Shape;675;p24"/>
          <p:cNvGrpSpPr/>
          <p:nvPr/>
        </p:nvGrpSpPr>
        <p:grpSpPr>
          <a:xfrm>
            <a:off x="482040" y="5582520"/>
            <a:ext cx="3306240" cy="954000"/>
            <a:chOff x="482040" y="5582520"/>
            <a:chExt cx="3306240" cy="954000"/>
          </a:xfrm>
        </p:grpSpPr>
        <p:sp>
          <p:nvSpPr>
            <p:cNvPr id="539" name="Google Shape;676;p24"/>
            <p:cNvSpPr/>
            <p:nvPr/>
          </p:nvSpPr>
          <p:spPr>
            <a:xfrm>
              <a:off x="482040" y="5582520"/>
              <a:ext cx="3306240" cy="591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Zadanie 7 Sterowanie 1 przyciskiem</a:t>
              </a:r>
              <a:endParaRPr lang="pl-PL" sz="1200" b="0" strike="noStrike" spc="-1" noProof="0" dirty="0">
                <a:solidFill>
                  <a:srgbClr val="000000"/>
                </a:solidFill>
                <a:latin typeface="Arial"/>
              </a:endParaRPr>
            </a:p>
            <a:p>
              <a:pPr>
                <a:lnSpc>
                  <a:spcPct val="162000"/>
                </a:lnSpc>
                <a:tabLst>
                  <a:tab pos="0" algn="l"/>
                </a:tabLst>
              </a:pPr>
              <a:endParaRPr lang="pl-PL" sz="1200" b="0" strike="noStrike" spc="-1" noProof="0" dirty="0">
                <a:solidFill>
                  <a:srgbClr val="000000"/>
                </a:solidFill>
                <a:latin typeface="Arial"/>
              </a:endParaRPr>
            </a:p>
          </p:txBody>
        </p:sp>
        <p:sp>
          <p:nvSpPr>
            <p:cNvPr id="540" name="Google Shape;677;p24"/>
            <p:cNvSpPr/>
            <p:nvPr/>
          </p:nvSpPr>
          <p:spPr>
            <a:xfrm>
              <a:off x="482040" y="5796000"/>
              <a:ext cx="3260520" cy="740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000" b="0" strike="noStrike" spc="-1" noProof="0" dirty="0">
                  <a:solidFill>
                    <a:srgbClr val="222222"/>
                  </a:solidFill>
                  <a:latin typeface="Open Sans Light"/>
                  <a:ea typeface="Open Sans Light"/>
                </a:rPr>
                <a:t>Zrealizuj program sterowania wyjściem sterownika:</a:t>
              </a:r>
              <a:endParaRPr lang="pl-PL" sz="1000" b="0" strike="noStrike" spc="-1" noProof="0" dirty="0">
                <a:solidFill>
                  <a:srgbClr val="000000"/>
                </a:solidFill>
                <a:latin typeface="Arial"/>
              </a:endParaRPr>
            </a:p>
            <a:p>
              <a:pPr algn="just">
                <a:lnSpc>
                  <a:spcPct val="162000"/>
                </a:lnSpc>
                <a:tabLst>
                  <a:tab pos="0" algn="l"/>
                </a:tabLst>
              </a:pPr>
              <a:r>
                <a:rPr lang="pl-PL" sz="1000" b="0" strike="noStrike" spc="-1" noProof="0" dirty="0">
                  <a:solidFill>
                    <a:srgbClr val="222222"/>
                  </a:solidFill>
                  <a:latin typeface="Open Sans Light"/>
                  <a:ea typeface="Open Sans Light"/>
                </a:rPr>
                <a:t>pierwsze wciśniecie zapala lampkę, a drugie wciśnięcie tego samego przycisku gasi lampkę.</a:t>
              </a:r>
              <a:endParaRPr lang="pl-PL" sz="1000" b="0" strike="noStrike" spc="-1" noProof="0" dirty="0">
                <a:solidFill>
                  <a:srgbClr val="000000"/>
                </a:solidFill>
                <a:latin typeface="Arial"/>
              </a:endParaRPr>
            </a:p>
          </p:txBody>
        </p:sp>
      </p:grpSp>
      <p:grpSp>
        <p:nvGrpSpPr>
          <p:cNvPr id="541" name="Google Shape;678;p24"/>
          <p:cNvGrpSpPr/>
          <p:nvPr/>
        </p:nvGrpSpPr>
        <p:grpSpPr>
          <a:xfrm>
            <a:off x="3762720" y="5777640"/>
            <a:ext cx="3244680" cy="2886120"/>
            <a:chOff x="3762720" y="5777640"/>
            <a:chExt cx="3244680" cy="2886120"/>
          </a:xfrm>
        </p:grpSpPr>
        <p:sp>
          <p:nvSpPr>
            <p:cNvPr id="542" name="Google Shape;679;p24"/>
            <p:cNvSpPr/>
            <p:nvPr/>
          </p:nvSpPr>
          <p:spPr>
            <a:xfrm>
              <a:off x="3762720" y="577764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43" name="Google Shape;680;p24"/>
            <p:cNvSpPr/>
            <p:nvPr/>
          </p:nvSpPr>
          <p:spPr>
            <a:xfrm>
              <a:off x="3916080" y="596988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544" name="PlaceHolder 1"/>
          <p:cNvSpPr>
            <a:spLocks noGrp="1"/>
          </p:cNvSpPr>
          <p:nvPr>
            <p:ph type="sldNum" idx="26"/>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1D875CE3-56FF-4654-BAF5-9AF125F508C0}" type="slidenum">
              <a:rPr lang="pl-PL" sz="1200" b="0" strike="noStrike" spc="-1" noProof="0" smtClean="0">
                <a:solidFill>
                  <a:srgbClr val="888888"/>
                </a:solidFill>
                <a:latin typeface="Calibri"/>
                <a:ea typeface="Calibri"/>
              </a:rPr>
              <a:t>24</a:t>
            </a:fld>
            <a:endParaRPr lang="pl-PL" sz="1200" b="0" strike="noStrike" spc="-1" noProof="0" dirty="0">
              <a:solidFill>
                <a:srgbClr val="000000"/>
              </a:solidFill>
              <a:latin typeface="Times New Roman"/>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5" name="Google Shape;686;p25"/>
          <p:cNvGrpSpPr/>
          <p:nvPr/>
        </p:nvGrpSpPr>
        <p:grpSpPr>
          <a:xfrm>
            <a:off x="3850200" y="3974400"/>
            <a:ext cx="3244680" cy="2886120"/>
            <a:chOff x="3850200" y="3974400"/>
            <a:chExt cx="3244680" cy="2886120"/>
          </a:xfrm>
        </p:grpSpPr>
        <p:sp>
          <p:nvSpPr>
            <p:cNvPr id="546" name="Google Shape;687;p25"/>
            <p:cNvSpPr/>
            <p:nvPr/>
          </p:nvSpPr>
          <p:spPr>
            <a:xfrm>
              <a:off x="3850200" y="397440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47" name="Google Shape;688;p25"/>
            <p:cNvSpPr/>
            <p:nvPr/>
          </p:nvSpPr>
          <p:spPr>
            <a:xfrm>
              <a:off x="4003560" y="416664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48" name="Google Shape;689;p25"/>
            <p:cNvSpPr/>
            <p:nvPr/>
          </p:nvSpPr>
          <p:spPr>
            <a:xfrm>
              <a:off x="4772160" y="4548960"/>
              <a:ext cx="1400400" cy="1737360"/>
            </a:xfrm>
            <a:custGeom>
              <a:avLst/>
              <a:gdLst>
                <a:gd name="textAreaLeft" fmla="*/ 0 w 1400400"/>
                <a:gd name="textAreaRight" fmla="*/ 1400760 w 1400400"/>
                <a:gd name="textAreaTop" fmla="*/ 0 h 1737360"/>
                <a:gd name="textAreaBottom" fmla="*/ 1737720 h 1737360"/>
              </a:gdLst>
              <a:ahLst/>
              <a:cxnLst/>
              <a:rect l="textAreaLeft" t="textAreaTop" r="textAreaRight" b="textAreaBottom"/>
              <a:pathLst>
                <a:path w="1867877" h="2316746">
                  <a:moveTo>
                    <a:pt x="0" y="0"/>
                  </a:moveTo>
                  <a:lnTo>
                    <a:pt x="1867877" y="0"/>
                  </a:lnTo>
                  <a:lnTo>
                    <a:pt x="1867877" y="2316746"/>
                  </a:lnTo>
                  <a:lnTo>
                    <a:pt x="0" y="231674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549" name="Google Shape;690;p25"/>
          <p:cNvSpPr/>
          <p:nvPr/>
        </p:nvSpPr>
        <p:spPr>
          <a:xfrm>
            <a:off x="512280" y="4016880"/>
            <a:ext cx="3303000" cy="1719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ct val="140000"/>
              </a:lnSpc>
              <a:tabLst>
                <a:tab pos="0" algn="l"/>
              </a:tabLst>
            </a:pPr>
            <a:r>
              <a:rPr lang="pl-PL" sz="1010" b="0" strike="noStrike" spc="-1" noProof="0" dirty="0">
                <a:solidFill>
                  <a:srgbClr val="000000"/>
                </a:solidFill>
                <a:latin typeface="Open Sans Light"/>
                <a:ea typeface="Open Sans Light"/>
              </a:rPr>
              <a:t>Każdy impuls na wejściu licznika (CU) zwiększy bieżącą wartość licznika (CV) o 1, a każdy impuls na wejściu licznika (CD) zmniejszy bieżącą wartość licznika (CV) o 1. Gdy CV jest większe lub równe limitowi licznika (PV), wyjście (QU) jest ustawione. Gdy CV jest mniejsze lub równe 0, wyjście (QD) jest ustawione. Impuls na wejściu kasującym (R) zresetuje wartość CV do 0. Impuls na wejściu obciążenia (LD) przypisze wartość limitu licznika (PV) do CV.</a:t>
            </a:r>
            <a:endParaRPr lang="pl-PL" sz="1010" b="0" strike="noStrike" spc="-1" noProof="0" dirty="0">
              <a:solidFill>
                <a:srgbClr val="000000"/>
              </a:solidFill>
              <a:latin typeface="Arial"/>
            </a:endParaRPr>
          </a:p>
        </p:txBody>
      </p:sp>
      <p:grpSp>
        <p:nvGrpSpPr>
          <p:cNvPr id="550" name="Google Shape;691;p25"/>
          <p:cNvGrpSpPr/>
          <p:nvPr/>
        </p:nvGrpSpPr>
        <p:grpSpPr>
          <a:xfrm>
            <a:off x="1430640" y="6860880"/>
            <a:ext cx="4698360" cy="3131280"/>
            <a:chOff x="1430640" y="6860880"/>
            <a:chExt cx="4698360" cy="3131280"/>
          </a:xfrm>
        </p:grpSpPr>
        <p:sp>
          <p:nvSpPr>
            <p:cNvPr id="551" name="Google Shape;692;p25"/>
            <p:cNvSpPr/>
            <p:nvPr/>
          </p:nvSpPr>
          <p:spPr>
            <a:xfrm>
              <a:off x="1430640" y="6860880"/>
              <a:ext cx="4698360" cy="3131280"/>
            </a:xfrm>
            <a:custGeom>
              <a:avLst/>
              <a:gdLst>
                <a:gd name="textAreaLeft" fmla="*/ 0 w 4698360"/>
                <a:gd name="textAreaRight" fmla="*/ 4698720 w 4698360"/>
                <a:gd name="textAreaTop" fmla="*/ 0 h 3131280"/>
                <a:gd name="textAreaBottom" fmla="*/ 3131640 h 3131280"/>
              </a:gdLst>
              <a:ahLst/>
              <a:cxnLst/>
              <a:rect l="textAreaLeft" t="textAreaTop" r="textAreaRight" b="textAreaBottom"/>
              <a:pathLst>
                <a:path w="6265037" h="4175285">
                  <a:moveTo>
                    <a:pt x="0" y="0"/>
                  </a:moveTo>
                  <a:lnTo>
                    <a:pt x="6265037" y="0"/>
                  </a:lnTo>
                  <a:lnTo>
                    <a:pt x="6265037" y="4175285"/>
                  </a:lnTo>
                  <a:lnTo>
                    <a:pt x="0" y="4175285"/>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52" name="Google Shape;693;p25"/>
            <p:cNvSpPr/>
            <p:nvPr/>
          </p:nvSpPr>
          <p:spPr>
            <a:xfrm>
              <a:off x="1430640" y="8222760"/>
              <a:ext cx="207000" cy="165240"/>
            </a:xfrm>
            <a:custGeom>
              <a:avLst/>
              <a:gdLst>
                <a:gd name="textAreaLeft" fmla="*/ 0 w 207000"/>
                <a:gd name="textAreaRight" fmla="*/ 207360 w 207000"/>
                <a:gd name="textAreaTop" fmla="*/ 0 h 165240"/>
                <a:gd name="textAreaBottom" fmla="*/ 165600 h 165240"/>
              </a:gdLst>
              <a:ahLst/>
              <a:cxnLst/>
              <a:rect l="textAreaLeft" t="textAreaTop" r="textAreaRight" b="textAreaBottom"/>
              <a:pathLst>
                <a:path w="276250" h="220919">
                  <a:moveTo>
                    <a:pt x="0" y="0"/>
                  </a:moveTo>
                  <a:lnTo>
                    <a:pt x="276250" y="0"/>
                  </a:lnTo>
                  <a:lnTo>
                    <a:pt x="276250" y="220919"/>
                  </a:lnTo>
                  <a:lnTo>
                    <a:pt x="0" y="220919"/>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53" name="Google Shape;694;p25"/>
            <p:cNvSpPr/>
            <p:nvPr/>
          </p:nvSpPr>
          <p:spPr>
            <a:xfrm>
              <a:off x="1431000" y="8184240"/>
              <a:ext cx="89280" cy="208440"/>
            </a:xfrm>
            <a:custGeom>
              <a:avLst/>
              <a:gdLst>
                <a:gd name="textAreaLeft" fmla="*/ 0 w 89280"/>
                <a:gd name="textAreaRight" fmla="*/ 89640 w 89280"/>
                <a:gd name="textAreaTop" fmla="*/ 0 h 208440"/>
                <a:gd name="textAreaBottom" fmla="*/ 208800 h 208440"/>
              </a:gdLst>
              <a:ahLst/>
              <a:cxnLst/>
              <a:rect l="textAreaLeft" t="textAreaTop" r="textAreaRight" b="textAreaBottom"/>
              <a:pathLst>
                <a:path w="119734" h="278172">
                  <a:moveTo>
                    <a:pt x="0" y="0"/>
                  </a:moveTo>
                  <a:lnTo>
                    <a:pt x="119734" y="0"/>
                  </a:lnTo>
                  <a:lnTo>
                    <a:pt x="119734" y="278172"/>
                  </a:lnTo>
                  <a:lnTo>
                    <a:pt x="0" y="278172"/>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54" name="Google Shape;695;p25"/>
            <p:cNvSpPr/>
            <p:nvPr/>
          </p:nvSpPr>
          <p:spPr>
            <a:xfrm>
              <a:off x="1521000" y="8241480"/>
              <a:ext cx="155880" cy="109080"/>
            </a:xfrm>
            <a:custGeom>
              <a:avLst/>
              <a:gdLst>
                <a:gd name="textAreaLeft" fmla="*/ 0 w 155880"/>
                <a:gd name="textAreaRight" fmla="*/ 156240 w 155880"/>
                <a:gd name="textAreaTop" fmla="*/ 0 h 109080"/>
                <a:gd name="textAreaBottom" fmla="*/ 109440 h 109080"/>
              </a:gdLst>
              <a:ahLst/>
              <a:cxnLst/>
              <a:rect l="textAreaLeft" t="textAreaTop" r="textAreaRight" b="textAreaBottom"/>
              <a:pathLst>
                <a:path w="208330" h="146040">
                  <a:moveTo>
                    <a:pt x="0" y="0"/>
                  </a:moveTo>
                  <a:lnTo>
                    <a:pt x="208330" y="0"/>
                  </a:lnTo>
                  <a:lnTo>
                    <a:pt x="208330" y="146040"/>
                  </a:lnTo>
                  <a:lnTo>
                    <a:pt x="0" y="146040"/>
                  </a:lnTo>
                  <a:lnTo>
                    <a:pt x="0" y="0"/>
                  </a:lnTo>
                  <a:close/>
                </a:path>
              </a:pathLst>
            </a:custGeom>
            <a:blipFill rotWithShape="0">
              <a:blip r:embed="rId7"/>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555" name="Google Shape;696;p25"/>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8"/>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556" name="Google Shape;697;p25"/>
          <p:cNvSpPr/>
          <p:nvPr/>
        </p:nvSpPr>
        <p:spPr>
          <a:xfrm>
            <a:off x="51228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4" y="0"/>
                </a:lnTo>
                <a:lnTo>
                  <a:pt x="2580974" y="399386"/>
                </a:lnTo>
                <a:lnTo>
                  <a:pt x="0" y="399386"/>
                </a:lnTo>
                <a:lnTo>
                  <a:pt x="0" y="0"/>
                </a:lnTo>
                <a:close/>
              </a:path>
            </a:pathLst>
          </a:custGeom>
          <a:blipFill rotWithShape="0">
            <a:blip r:embed="rId9"/>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57" name="Google Shape;698;p25"/>
          <p:cNvSpPr/>
          <p:nvPr/>
        </p:nvSpPr>
        <p:spPr>
          <a:xfrm>
            <a:off x="76860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FFFFFF"/>
                </a:solidFill>
                <a:latin typeface="Open Sans Light"/>
                <a:ea typeface="Open Sans Light"/>
              </a:rPr>
              <a:t>PROGRAMOWANIE PLC</a:t>
            </a:r>
            <a:endParaRPr lang="pl-PL" sz="1110" b="0" strike="noStrike" spc="-1" noProof="0" dirty="0">
              <a:solidFill>
                <a:srgbClr val="000000"/>
              </a:solidFill>
              <a:latin typeface="Arial"/>
            </a:endParaRPr>
          </a:p>
        </p:txBody>
      </p:sp>
      <p:sp>
        <p:nvSpPr>
          <p:cNvPr id="558" name="Google Shape;699;p25"/>
          <p:cNvSpPr/>
          <p:nvPr/>
        </p:nvSpPr>
        <p:spPr>
          <a:xfrm>
            <a:off x="49798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364D62"/>
                </a:solidFill>
                <a:latin typeface="Open Sans Light"/>
                <a:ea typeface="Open Sans Light"/>
              </a:rPr>
              <a:t>STRONA| 25</a:t>
            </a:r>
            <a:endParaRPr lang="pl-PL" sz="1110" b="0" strike="noStrike" spc="-1" noProof="0" dirty="0">
              <a:solidFill>
                <a:srgbClr val="000000"/>
              </a:solidFill>
              <a:latin typeface="Arial"/>
            </a:endParaRPr>
          </a:p>
        </p:txBody>
      </p:sp>
      <p:sp>
        <p:nvSpPr>
          <p:cNvPr id="559" name="Google Shape;700;p25"/>
          <p:cNvSpPr/>
          <p:nvPr/>
        </p:nvSpPr>
        <p:spPr>
          <a:xfrm>
            <a:off x="512280" y="31968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Liczniki</a:t>
            </a:r>
            <a:endParaRPr lang="pl-PL" sz="1400" b="0" strike="noStrike" spc="-1" noProof="0" dirty="0">
              <a:solidFill>
                <a:srgbClr val="000000"/>
              </a:solidFill>
              <a:latin typeface="Arial"/>
            </a:endParaRPr>
          </a:p>
        </p:txBody>
      </p:sp>
      <p:grpSp>
        <p:nvGrpSpPr>
          <p:cNvPr id="560" name="Google Shape;701;p25"/>
          <p:cNvGrpSpPr/>
          <p:nvPr/>
        </p:nvGrpSpPr>
        <p:grpSpPr>
          <a:xfrm>
            <a:off x="512280" y="1066320"/>
            <a:ext cx="6606720" cy="2907720"/>
            <a:chOff x="512280" y="1066320"/>
            <a:chExt cx="6606720" cy="2907720"/>
          </a:xfrm>
        </p:grpSpPr>
        <p:sp>
          <p:nvSpPr>
            <p:cNvPr id="561" name="Google Shape;702;p25"/>
            <p:cNvSpPr/>
            <p:nvPr/>
          </p:nvSpPr>
          <p:spPr>
            <a:xfrm>
              <a:off x="3874320" y="108756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62" name="Google Shape;703;p25"/>
            <p:cNvSpPr/>
            <p:nvPr/>
          </p:nvSpPr>
          <p:spPr>
            <a:xfrm>
              <a:off x="4027680" y="127980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63" name="Google Shape;704;p25"/>
            <p:cNvSpPr/>
            <p:nvPr/>
          </p:nvSpPr>
          <p:spPr>
            <a:xfrm>
              <a:off x="4743720" y="1716120"/>
              <a:ext cx="1460160" cy="1462320"/>
            </a:xfrm>
            <a:custGeom>
              <a:avLst/>
              <a:gdLst>
                <a:gd name="textAreaLeft" fmla="*/ 0 w 1460160"/>
                <a:gd name="textAreaRight" fmla="*/ 1460520 w 1460160"/>
                <a:gd name="textAreaTop" fmla="*/ 0 h 1462320"/>
                <a:gd name="textAreaBottom" fmla="*/ 1462680 h 1462320"/>
              </a:gdLst>
              <a:ahLst/>
              <a:cxnLst/>
              <a:rect l="textAreaLeft" t="textAreaTop" r="textAreaRight" b="textAreaBottom"/>
              <a:pathLst>
                <a:path w="1947213" h="1950060">
                  <a:moveTo>
                    <a:pt x="0" y="0"/>
                  </a:moveTo>
                  <a:lnTo>
                    <a:pt x="1947214" y="0"/>
                  </a:lnTo>
                  <a:lnTo>
                    <a:pt x="1947214" y="1950060"/>
                  </a:lnTo>
                  <a:lnTo>
                    <a:pt x="0" y="1950060"/>
                  </a:lnTo>
                  <a:lnTo>
                    <a:pt x="0" y="0"/>
                  </a:lnTo>
                  <a:close/>
                </a:path>
              </a:pathLst>
            </a:custGeom>
            <a:blipFill rotWithShape="0">
              <a:blip r:embed="rId10"/>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64" name="Google Shape;705;p25"/>
            <p:cNvSpPr/>
            <p:nvPr/>
          </p:nvSpPr>
          <p:spPr>
            <a:xfrm>
              <a:off x="512280" y="1066320"/>
              <a:ext cx="3286440" cy="853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ct val="140000"/>
                </a:lnSpc>
                <a:tabLst>
                  <a:tab pos="0" algn="l"/>
                </a:tabLst>
              </a:pPr>
              <a:r>
                <a:rPr lang="pl-PL" sz="1000" b="0" strike="noStrike" spc="-1" noProof="0" dirty="0">
                  <a:solidFill>
                    <a:srgbClr val="000000"/>
                  </a:solidFill>
                  <a:latin typeface="Open Sans Light"/>
                  <a:ea typeface="Open Sans Light"/>
                </a:rPr>
                <a:t>Każdy impuls na wejściu licznika (CD) zmniejszy bieżącą wartość licznika (CV) o 1. Gdy CV jest mniejsze lub równe 0, wyjście (Q) jest ustawione. Impuls na wejściu obciążenia (LD) przypisze wartość limitu licznika (PV) do CV.</a:t>
              </a:r>
              <a:endParaRPr lang="pl-PL" sz="1000" b="0" strike="noStrike" spc="-1" noProof="0" dirty="0">
                <a:solidFill>
                  <a:srgbClr val="000000"/>
                </a:solidFill>
                <a:latin typeface="Arial"/>
              </a:endParaRPr>
            </a:p>
          </p:txBody>
        </p:sp>
        <p:sp>
          <p:nvSpPr>
            <p:cNvPr id="565" name="Google Shape;706;p25"/>
            <p:cNvSpPr/>
            <p:nvPr/>
          </p:nvSpPr>
          <p:spPr>
            <a:xfrm>
              <a:off x="541440" y="1850400"/>
              <a:ext cx="2807280" cy="2123640"/>
            </a:xfrm>
            <a:custGeom>
              <a:avLst/>
              <a:gdLst>
                <a:gd name="textAreaLeft" fmla="*/ 0 w 2807280"/>
                <a:gd name="textAreaRight" fmla="*/ 2807640 w 2807280"/>
                <a:gd name="textAreaTop" fmla="*/ 0 h 2123640"/>
                <a:gd name="textAreaBottom" fmla="*/ 2124000 h 2123640"/>
              </a:gdLst>
              <a:ahLst/>
              <a:cxnLst/>
              <a:rect l="textAreaLeft" t="textAreaTop" r="textAreaRight" b="textAreaBottom"/>
              <a:pathLst>
                <a:path w="3743323" h="2832096">
                  <a:moveTo>
                    <a:pt x="0" y="0"/>
                  </a:moveTo>
                  <a:lnTo>
                    <a:pt x="3743323" y="0"/>
                  </a:lnTo>
                  <a:lnTo>
                    <a:pt x="3743323" y="2832096"/>
                  </a:lnTo>
                  <a:lnTo>
                    <a:pt x="0" y="2832096"/>
                  </a:lnTo>
                  <a:lnTo>
                    <a:pt x="0" y="0"/>
                  </a:lnTo>
                  <a:close/>
                </a:path>
              </a:pathLst>
            </a:custGeom>
            <a:blipFill rotWithShape="0">
              <a:blip r:embed="rId11"/>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66" name="Google Shape;707;p25"/>
            <p:cNvSpPr/>
            <p:nvPr/>
          </p:nvSpPr>
          <p:spPr>
            <a:xfrm>
              <a:off x="512280" y="2336400"/>
              <a:ext cx="420120" cy="286560"/>
            </a:xfrm>
            <a:custGeom>
              <a:avLst/>
              <a:gdLst>
                <a:gd name="textAreaLeft" fmla="*/ 0 w 420120"/>
                <a:gd name="textAreaRight" fmla="*/ 420480 w 420120"/>
                <a:gd name="textAreaTop" fmla="*/ 0 h 286560"/>
                <a:gd name="textAreaBottom" fmla="*/ 286920 h 286560"/>
              </a:gdLst>
              <a:ahLst/>
              <a:cxnLst/>
              <a:rect l="textAreaLeft" t="textAreaTop" r="textAreaRight" b="textAreaBottom"/>
              <a:pathLst>
                <a:path w="560582" h="382789">
                  <a:moveTo>
                    <a:pt x="0" y="0"/>
                  </a:moveTo>
                  <a:lnTo>
                    <a:pt x="560582" y="0"/>
                  </a:lnTo>
                  <a:lnTo>
                    <a:pt x="560582" y="382789"/>
                  </a:lnTo>
                  <a:lnTo>
                    <a:pt x="0" y="382789"/>
                  </a:lnTo>
                  <a:lnTo>
                    <a:pt x="0" y="0"/>
                  </a:lnTo>
                  <a:close/>
                </a:path>
              </a:pathLst>
            </a:custGeom>
            <a:blipFill rotWithShape="0">
              <a:blip r:embed="rId1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67" name="Google Shape;708;p25"/>
            <p:cNvSpPr/>
            <p:nvPr/>
          </p:nvSpPr>
          <p:spPr>
            <a:xfrm>
              <a:off x="585360" y="2250360"/>
              <a:ext cx="90720" cy="271080"/>
            </a:xfrm>
            <a:custGeom>
              <a:avLst/>
              <a:gdLst>
                <a:gd name="textAreaLeft" fmla="*/ 0 w 90720"/>
                <a:gd name="textAreaRight" fmla="*/ 91080 w 90720"/>
                <a:gd name="textAreaTop" fmla="*/ 0 h 271080"/>
                <a:gd name="textAreaBottom" fmla="*/ 271440 h 271080"/>
              </a:gdLst>
              <a:ahLst/>
              <a:cxnLst/>
              <a:rect l="textAreaLeft" t="textAreaTop" r="textAreaRight" b="textAreaBottom"/>
              <a:pathLst>
                <a:path w="121466" h="362117">
                  <a:moveTo>
                    <a:pt x="0" y="0"/>
                  </a:moveTo>
                  <a:lnTo>
                    <a:pt x="121465" y="0"/>
                  </a:lnTo>
                  <a:lnTo>
                    <a:pt x="121465" y="362117"/>
                  </a:lnTo>
                  <a:lnTo>
                    <a:pt x="0" y="362117"/>
                  </a:lnTo>
                  <a:lnTo>
                    <a:pt x="0" y="0"/>
                  </a:lnTo>
                  <a:close/>
                </a:path>
              </a:pathLst>
            </a:custGeom>
            <a:blipFill rotWithShape="0">
              <a:blip r:embed="rId1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68" name="Google Shape;709;p25"/>
            <p:cNvSpPr/>
            <p:nvPr/>
          </p:nvSpPr>
          <p:spPr>
            <a:xfrm>
              <a:off x="676440" y="2250360"/>
              <a:ext cx="203040" cy="271080"/>
            </a:xfrm>
            <a:custGeom>
              <a:avLst/>
              <a:gdLst>
                <a:gd name="textAreaLeft" fmla="*/ 0 w 203040"/>
                <a:gd name="textAreaRight" fmla="*/ 203400 w 203040"/>
                <a:gd name="textAreaTop" fmla="*/ 0 h 271080"/>
                <a:gd name="textAreaBottom" fmla="*/ 271440 h 271080"/>
              </a:gdLst>
              <a:ahLst/>
              <a:cxnLst/>
              <a:rect l="textAreaLeft" t="textAreaTop" r="textAreaRight" b="textAreaBottom"/>
              <a:pathLst>
                <a:path w="271198" h="362117">
                  <a:moveTo>
                    <a:pt x="0" y="0"/>
                  </a:moveTo>
                  <a:lnTo>
                    <a:pt x="271199" y="0"/>
                  </a:lnTo>
                  <a:lnTo>
                    <a:pt x="271199" y="362117"/>
                  </a:lnTo>
                  <a:lnTo>
                    <a:pt x="0" y="362117"/>
                  </a:lnTo>
                  <a:lnTo>
                    <a:pt x="0" y="0"/>
                  </a:lnTo>
                  <a:close/>
                </a:path>
              </a:pathLst>
            </a:custGeom>
            <a:blipFill rotWithShape="0">
              <a:blip r:embed="rId1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569" name="PlaceHolder 1"/>
          <p:cNvSpPr>
            <a:spLocks noGrp="1"/>
          </p:cNvSpPr>
          <p:nvPr>
            <p:ph type="sldNum" idx="27"/>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5EA9041B-9EA3-4158-8230-A15B9FAD0AB4}" type="slidenum">
              <a:rPr lang="pl-PL" sz="1200" b="0" strike="noStrike" spc="-1" noProof="0" smtClean="0">
                <a:solidFill>
                  <a:srgbClr val="888888"/>
                </a:solidFill>
                <a:latin typeface="Calibri"/>
                <a:ea typeface="Calibri"/>
              </a:rPr>
              <a:t>25</a:t>
            </a:fld>
            <a:endParaRPr lang="pl-PL" sz="1200" b="0" strike="noStrike" spc="-1" noProof="0" dirty="0">
              <a:solidFill>
                <a:srgbClr val="000000"/>
              </a:solidFill>
              <a:latin typeface="Times New Roman"/>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0" name="Google Shape;715;p26"/>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571" name="Google Shape;716;p26"/>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72" name="Google Shape;717;p26"/>
          <p:cNvSpPr/>
          <p:nvPr/>
        </p:nvSpPr>
        <p:spPr>
          <a:xfrm>
            <a:off x="472392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FFFFFF"/>
                </a:solidFill>
                <a:latin typeface="Open Sans Light"/>
                <a:ea typeface="Open Sans Light"/>
              </a:rPr>
              <a:t>PROGRAMOWANIE PLC |</a:t>
            </a:r>
            <a:endParaRPr lang="pl-PL" sz="1110" b="0" strike="noStrike" spc="-1" noProof="0" dirty="0">
              <a:solidFill>
                <a:srgbClr val="000000"/>
              </a:solidFill>
              <a:latin typeface="Arial"/>
            </a:endParaRPr>
          </a:p>
        </p:txBody>
      </p:sp>
      <p:sp>
        <p:nvSpPr>
          <p:cNvPr id="573" name="Google Shape;718;p26"/>
          <p:cNvSpPr/>
          <p:nvPr/>
        </p:nvSpPr>
        <p:spPr>
          <a:xfrm>
            <a:off x="5122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26</a:t>
            </a:r>
            <a:endParaRPr lang="pl-PL" sz="1110" b="0" strike="noStrike" spc="-1" noProof="0" dirty="0">
              <a:solidFill>
                <a:srgbClr val="000000"/>
              </a:solidFill>
              <a:latin typeface="Arial"/>
            </a:endParaRPr>
          </a:p>
        </p:txBody>
      </p:sp>
      <p:sp>
        <p:nvSpPr>
          <p:cNvPr id="574" name="Google Shape;719;p26"/>
          <p:cNvSpPr/>
          <p:nvPr/>
        </p:nvSpPr>
        <p:spPr>
          <a:xfrm>
            <a:off x="512280" y="31968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Timery i sprzętowe generatory sygnałów</a:t>
            </a:r>
            <a:endParaRPr lang="pl-PL" sz="1400" b="0" strike="noStrike" spc="-1" noProof="0" dirty="0">
              <a:solidFill>
                <a:srgbClr val="000000"/>
              </a:solidFill>
              <a:latin typeface="Arial"/>
            </a:endParaRPr>
          </a:p>
        </p:txBody>
      </p:sp>
      <p:sp>
        <p:nvSpPr>
          <p:cNvPr id="575" name="Google Shape;720;p26"/>
          <p:cNvSpPr/>
          <p:nvPr/>
        </p:nvSpPr>
        <p:spPr>
          <a:xfrm>
            <a:off x="931680" y="1560960"/>
            <a:ext cx="2141640" cy="1953720"/>
          </a:xfrm>
          <a:custGeom>
            <a:avLst/>
            <a:gdLst>
              <a:gd name="textAreaLeft" fmla="*/ 0 w 2141640"/>
              <a:gd name="textAreaRight" fmla="*/ 2142000 w 2141640"/>
              <a:gd name="textAreaTop" fmla="*/ 0 h 1953720"/>
              <a:gd name="textAreaBottom" fmla="*/ 1954080 h 1953720"/>
            </a:gdLst>
            <a:ahLst/>
            <a:cxnLst/>
            <a:rect l="textAreaLeft" t="textAreaTop" r="textAreaRight" b="textAreaBottom"/>
            <a:pathLst>
              <a:path w="2141949" h="1954058">
                <a:moveTo>
                  <a:pt x="0" y="0"/>
                </a:moveTo>
                <a:lnTo>
                  <a:pt x="2141949" y="0"/>
                </a:lnTo>
                <a:lnTo>
                  <a:pt x="2141949" y="1954059"/>
                </a:lnTo>
                <a:lnTo>
                  <a:pt x="0" y="1954059"/>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76" name="Google Shape;721;p26"/>
          <p:cNvSpPr/>
          <p:nvPr/>
        </p:nvSpPr>
        <p:spPr>
          <a:xfrm>
            <a:off x="561240" y="108036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a:ea typeface="Open Sans"/>
              </a:rPr>
              <a:t>Funkcje czasowe</a:t>
            </a:r>
            <a:endParaRPr lang="pl-PL" sz="1400" b="0" strike="noStrike" spc="-1" noProof="0" dirty="0">
              <a:solidFill>
                <a:srgbClr val="000000"/>
              </a:solidFill>
              <a:latin typeface="Arial"/>
            </a:endParaRPr>
          </a:p>
        </p:txBody>
      </p:sp>
      <p:grpSp>
        <p:nvGrpSpPr>
          <p:cNvPr id="577" name="Google Shape;722;p26"/>
          <p:cNvGrpSpPr/>
          <p:nvPr/>
        </p:nvGrpSpPr>
        <p:grpSpPr>
          <a:xfrm>
            <a:off x="3615480" y="1560960"/>
            <a:ext cx="3422520" cy="2028960"/>
            <a:chOff x="3615480" y="1560960"/>
            <a:chExt cx="3422520" cy="2028960"/>
          </a:xfrm>
        </p:grpSpPr>
        <p:sp>
          <p:nvSpPr>
            <p:cNvPr id="578" name="Google Shape;723;p26"/>
            <p:cNvSpPr/>
            <p:nvPr/>
          </p:nvSpPr>
          <p:spPr>
            <a:xfrm>
              <a:off x="3615480" y="1560960"/>
              <a:ext cx="3422520" cy="656640"/>
            </a:xfrm>
            <a:custGeom>
              <a:avLst/>
              <a:gdLst>
                <a:gd name="textAreaLeft" fmla="*/ 0 w 3422520"/>
                <a:gd name="textAreaRight" fmla="*/ 3422880 w 3422520"/>
                <a:gd name="textAreaTop" fmla="*/ 0 h 656640"/>
                <a:gd name="textAreaBottom" fmla="*/ 657000 h 656640"/>
              </a:gdLst>
              <a:ahLst/>
              <a:cxnLst/>
              <a:rect l="textAreaLeft" t="textAreaTop" r="textAreaRight" b="textAreaBottom"/>
              <a:pathLst>
                <a:path w="4563800" h="875894">
                  <a:moveTo>
                    <a:pt x="0" y="0"/>
                  </a:moveTo>
                  <a:lnTo>
                    <a:pt x="4563800" y="0"/>
                  </a:lnTo>
                  <a:lnTo>
                    <a:pt x="4563800" y="875894"/>
                  </a:lnTo>
                  <a:lnTo>
                    <a:pt x="0" y="875894"/>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79" name="Google Shape;724;p26"/>
            <p:cNvSpPr/>
            <p:nvPr/>
          </p:nvSpPr>
          <p:spPr>
            <a:xfrm>
              <a:off x="3615480" y="2157840"/>
              <a:ext cx="3422520" cy="783720"/>
            </a:xfrm>
            <a:custGeom>
              <a:avLst/>
              <a:gdLst>
                <a:gd name="textAreaLeft" fmla="*/ 0 w 3422520"/>
                <a:gd name="textAreaRight" fmla="*/ 3422880 w 3422520"/>
                <a:gd name="textAreaTop" fmla="*/ 0 h 783720"/>
                <a:gd name="textAreaBottom" fmla="*/ 784080 h 783720"/>
              </a:gdLst>
              <a:ahLst/>
              <a:cxnLst/>
              <a:rect l="textAreaLeft" t="textAreaTop" r="textAreaRight" b="textAreaBottom"/>
              <a:pathLst>
                <a:path w="4563800" h="1045230">
                  <a:moveTo>
                    <a:pt x="0" y="0"/>
                  </a:moveTo>
                  <a:lnTo>
                    <a:pt x="4563800" y="0"/>
                  </a:lnTo>
                  <a:lnTo>
                    <a:pt x="4563800" y="1045230"/>
                  </a:lnTo>
                  <a:lnTo>
                    <a:pt x="0" y="1045230"/>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80" name="Google Shape;725;p26"/>
            <p:cNvSpPr/>
            <p:nvPr/>
          </p:nvSpPr>
          <p:spPr>
            <a:xfrm>
              <a:off x="3615480" y="2882520"/>
              <a:ext cx="666720" cy="707400"/>
            </a:xfrm>
            <a:custGeom>
              <a:avLst/>
              <a:gdLst>
                <a:gd name="textAreaLeft" fmla="*/ 0 w 666720"/>
                <a:gd name="textAreaRight" fmla="*/ 667080 w 666720"/>
                <a:gd name="textAreaTop" fmla="*/ 0 h 707400"/>
                <a:gd name="textAreaBottom" fmla="*/ 707760 h 707400"/>
              </a:gdLst>
              <a:ahLst/>
              <a:cxnLst/>
              <a:rect l="textAreaLeft" t="textAreaTop" r="textAreaRight" b="textAreaBottom"/>
              <a:pathLst>
                <a:path w="889205" h="943628">
                  <a:moveTo>
                    <a:pt x="0" y="0"/>
                  </a:moveTo>
                  <a:lnTo>
                    <a:pt x="889205" y="0"/>
                  </a:lnTo>
                  <a:lnTo>
                    <a:pt x="889205" y="943629"/>
                  </a:lnTo>
                  <a:lnTo>
                    <a:pt x="0" y="943629"/>
                  </a:lnTo>
                  <a:lnTo>
                    <a:pt x="0" y="0"/>
                  </a:lnTo>
                  <a:close/>
                </a:path>
              </a:pathLst>
            </a:custGeom>
            <a:blipFill rotWithShape="0">
              <a:blip r:embed="rId7"/>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81" name="Google Shape;726;p26"/>
            <p:cNvSpPr/>
            <p:nvPr/>
          </p:nvSpPr>
          <p:spPr>
            <a:xfrm>
              <a:off x="4279320" y="3355560"/>
              <a:ext cx="2745360" cy="139320"/>
            </a:xfrm>
            <a:custGeom>
              <a:avLst/>
              <a:gdLst>
                <a:gd name="textAreaLeft" fmla="*/ 0 w 2745360"/>
                <a:gd name="textAreaRight" fmla="*/ 2745720 w 2745360"/>
                <a:gd name="textAreaTop" fmla="*/ 0 h 139320"/>
                <a:gd name="textAreaBottom" fmla="*/ 139680 h 139320"/>
              </a:gdLst>
              <a:ahLst/>
              <a:cxnLst/>
              <a:rect l="textAreaLeft" t="textAreaTop" r="textAreaRight" b="textAreaBottom"/>
              <a:pathLst>
                <a:path w="3661021" h="186267">
                  <a:moveTo>
                    <a:pt x="0" y="0"/>
                  </a:moveTo>
                  <a:lnTo>
                    <a:pt x="3661021" y="0"/>
                  </a:lnTo>
                  <a:lnTo>
                    <a:pt x="3661021" y="186267"/>
                  </a:lnTo>
                  <a:lnTo>
                    <a:pt x="0" y="186267"/>
                  </a:lnTo>
                  <a:lnTo>
                    <a:pt x="0" y="0"/>
                  </a:lnTo>
                  <a:close/>
                </a:path>
              </a:pathLst>
            </a:custGeom>
            <a:blipFill rotWithShape="0">
              <a:blip r:embed="rId8"/>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grpSp>
        <p:nvGrpSpPr>
          <p:cNvPr id="582" name="Google Shape;727;p26"/>
          <p:cNvGrpSpPr/>
          <p:nvPr/>
        </p:nvGrpSpPr>
        <p:grpSpPr>
          <a:xfrm>
            <a:off x="405720" y="3677040"/>
            <a:ext cx="3596040" cy="1210680"/>
            <a:chOff x="405720" y="3677040"/>
            <a:chExt cx="3596040" cy="1210680"/>
          </a:xfrm>
        </p:grpSpPr>
        <p:sp>
          <p:nvSpPr>
            <p:cNvPr id="583" name="Google Shape;728;p26"/>
            <p:cNvSpPr/>
            <p:nvPr/>
          </p:nvSpPr>
          <p:spPr>
            <a:xfrm>
              <a:off x="489600" y="3677040"/>
              <a:ext cx="3421080" cy="591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Zadanie 8 Sterowanie siłownikiem </a:t>
              </a:r>
              <a:endParaRPr lang="pl-PL" sz="1200" b="0" strike="noStrike" spc="-1" noProof="0" dirty="0">
                <a:solidFill>
                  <a:srgbClr val="000000"/>
                </a:solidFill>
                <a:latin typeface="Arial"/>
              </a:endParaRPr>
            </a:p>
            <a:p>
              <a:pPr>
                <a:lnSpc>
                  <a:spcPct val="162000"/>
                </a:lnSpc>
                <a:tabLst>
                  <a:tab pos="0" algn="l"/>
                </a:tabLst>
              </a:pPr>
              <a:endParaRPr lang="pl-PL" sz="1200" b="0" strike="noStrike" spc="-1" noProof="0" dirty="0">
                <a:solidFill>
                  <a:srgbClr val="000000"/>
                </a:solidFill>
                <a:latin typeface="Arial"/>
              </a:endParaRPr>
            </a:p>
          </p:txBody>
        </p:sp>
        <p:sp>
          <p:nvSpPr>
            <p:cNvPr id="584" name="Google Shape;729;p26"/>
            <p:cNvSpPr/>
            <p:nvPr/>
          </p:nvSpPr>
          <p:spPr>
            <a:xfrm>
              <a:off x="405720" y="3899520"/>
              <a:ext cx="3596040" cy="9882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000" b="0" strike="noStrike" spc="-1" noProof="0" dirty="0">
                  <a:solidFill>
                    <a:srgbClr val="222222"/>
                  </a:solidFill>
                  <a:latin typeface="Open Sans Light"/>
                  <a:ea typeface="Open Sans Light"/>
                </a:rPr>
                <a:t>Zrealizuj program pracy wysuwania i wsuwania siłownika sterowanego zaworem bistabilnym przez sterownik. Naciśnięcie i przytrzymanie przycisku </a:t>
              </a:r>
              <a:r>
                <a:rPr lang="pl-PL" sz="1000" b="1" strike="noStrike" spc="-1" noProof="0" dirty="0">
                  <a:solidFill>
                    <a:srgbClr val="222222"/>
                  </a:solidFill>
                  <a:latin typeface="Open Sans Light"/>
                  <a:ea typeface="Open Sans Light"/>
                </a:rPr>
                <a:t>Start</a:t>
              </a:r>
              <a:r>
                <a:rPr lang="pl-PL" sz="1000" b="0" strike="noStrike" spc="-1" noProof="0" dirty="0">
                  <a:solidFill>
                    <a:srgbClr val="222222"/>
                  </a:solidFill>
                  <a:latin typeface="Open Sans Light"/>
                  <a:ea typeface="Open Sans Light"/>
                </a:rPr>
                <a:t> powoduje wysunięcie, puszczenie przycisku </a:t>
              </a:r>
              <a:r>
                <a:rPr lang="pl-PL" sz="1000" b="1" strike="noStrike" spc="-1" noProof="0" dirty="0">
                  <a:solidFill>
                    <a:srgbClr val="222222"/>
                  </a:solidFill>
                  <a:latin typeface="Open Sans Light"/>
                  <a:ea typeface="Open Sans Light"/>
                </a:rPr>
                <a:t>Start</a:t>
              </a:r>
              <a:r>
                <a:rPr lang="pl-PL" sz="1000" b="0" strike="noStrike" spc="-1" noProof="0" dirty="0">
                  <a:solidFill>
                    <a:srgbClr val="222222"/>
                  </a:solidFill>
                  <a:latin typeface="Open Sans Light"/>
                  <a:ea typeface="Open Sans Light"/>
                </a:rPr>
                <a:t> powoduje wsunięcie siłownika.</a:t>
              </a:r>
              <a:endParaRPr lang="pl-PL" sz="1000" b="0" strike="noStrike" spc="-1" noProof="0" dirty="0">
                <a:solidFill>
                  <a:srgbClr val="000000"/>
                </a:solidFill>
                <a:latin typeface="Arial"/>
              </a:endParaRPr>
            </a:p>
          </p:txBody>
        </p:sp>
      </p:grpSp>
      <p:grpSp>
        <p:nvGrpSpPr>
          <p:cNvPr id="585" name="Google Shape;730;p26"/>
          <p:cNvGrpSpPr/>
          <p:nvPr/>
        </p:nvGrpSpPr>
        <p:grpSpPr>
          <a:xfrm>
            <a:off x="4002120" y="3712680"/>
            <a:ext cx="3244680" cy="4748760"/>
            <a:chOff x="4002120" y="3712680"/>
            <a:chExt cx="3244680" cy="4748760"/>
          </a:xfrm>
        </p:grpSpPr>
        <p:sp>
          <p:nvSpPr>
            <p:cNvPr id="586" name="Google Shape;731;p26"/>
            <p:cNvSpPr/>
            <p:nvPr/>
          </p:nvSpPr>
          <p:spPr>
            <a:xfrm>
              <a:off x="4002120" y="3712680"/>
              <a:ext cx="3244680" cy="4748760"/>
            </a:xfrm>
            <a:custGeom>
              <a:avLst/>
              <a:gdLst>
                <a:gd name="textAreaLeft" fmla="*/ 0 w 3244680"/>
                <a:gd name="textAreaRight" fmla="*/ 3245040 w 3244680"/>
                <a:gd name="textAreaTop" fmla="*/ 0 h 4748760"/>
                <a:gd name="textAreaBottom" fmla="*/ 4749120 h 474876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9"/>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87" name="Google Shape;732;p26"/>
            <p:cNvSpPr/>
            <p:nvPr/>
          </p:nvSpPr>
          <p:spPr>
            <a:xfrm>
              <a:off x="4155840" y="4028760"/>
              <a:ext cx="2937600" cy="4190760"/>
            </a:xfrm>
            <a:custGeom>
              <a:avLst/>
              <a:gdLst>
                <a:gd name="textAreaLeft" fmla="*/ 0 w 2937600"/>
                <a:gd name="textAreaRight" fmla="*/ 2937960 w 2937600"/>
                <a:gd name="textAreaTop" fmla="*/ 0 h 4190760"/>
                <a:gd name="textAreaBottom" fmla="*/ 4191120 h 41907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grpSp>
        <p:nvGrpSpPr>
          <p:cNvPr id="588" name="Google Shape;733;p26"/>
          <p:cNvGrpSpPr/>
          <p:nvPr/>
        </p:nvGrpSpPr>
        <p:grpSpPr>
          <a:xfrm>
            <a:off x="420840" y="5129280"/>
            <a:ext cx="3535560" cy="1196640"/>
            <a:chOff x="420840" y="5129280"/>
            <a:chExt cx="3535560" cy="1196640"/>
          </a:xfrm>
        </p:grpSpPr>
        <p:sp>
          <p:nvSpPr>
            <p:cNvPr id="589" name="Google Shape;734;p26"/>
            <p:cNvSpPr/>
            <p:nvPr/>
          </p:nvSpPr>
          <p:spPr>
            <a:xfrm>
              <a:off x="420840" y="5129280"/>
              <a:ext cx="3421080" cy="295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Zadanie 9 Diagnostyka pracy siłownika</a:t>
              </a:r>
              <a:endParaRPr lang="pl-PL" sz="1200" b="0" strike="noStrike" spc="-1" noProof="0" dirty="0">
                <a:solidFill>
                  <a:srgbClr val="000000"/>
                </a:solidFill>
                <a:latin typeface="Arial"/>
              </a:endParaRPr>
            </a:p>
          </p:txBody>
        </p:sp>
        <p:sp>
          <p:nvSpPr>
            <p:cNvPr id="590" name="Google Shape;735;p26"/>
            <p:cNvSpPr/>
            <p:nvPr/>
          </p:nvSpPr>
          <p:spPr>
            <a:xfrm>
              <a:off x="420840" y="5338440"/>
              <a:ext cx="3535560" cy="987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ct val="162000"/>
                </a:lnSpc>
                <a:tabLst>
                  <a:tab pos="0" algn="l"/>
                </a:tabLst>
              </a:pPr>
              <a:r>
                <a:rPr lang="pl-PL" sz="1000" b="0" strike="noStrike" spc="-1" noProof="0" dirty="0">
                  <a:solidFill>
                    <a:srgbClr val="000000"/>
                  </a:solidFill>
                  <a:latin typeface="Open Sans Light"/>
                  <a:ea typeface="Open Sans Light"/>
                </a:rPr>
                <a:t>Siłownik pneumatyczny ma zamontowane 2 czujniki położenia tłoka: </a:t>
              </a:r>
              <a:r>
                <a:rPr lang="pl-PL" sz="1000" b="1" strike="noStrike" spc="-1" noProof="0" dirty="0">
                  <a:solidFill>
                    <a:srgbClr val="000000"/>
                  </a:solidFill>
                  <a:latin typeface="Open Sans Light"/>
                  <a:ea typeface="Open Sans Light"/>
                </a:rPr>
                <a:t>A0</a:t>
              </a:r>
              <a:r>
                <a:rPr lang="pl-PL" sz="1000" b="0" strike="noStrike" spc="-1" noProof="0" dirty="0">
                  <a:solidFill>
                    <a:srgbClr val="000000"/>
                  </a:solidFill>
                  <a:latin typeface="Open Sans Light"/>
                  <a:ea typeface="Open Sans Light"/>
                </a:rPr>
                <a:t> i  </a:t>
              </a:r>
              <a:r>
                <a:rPr lang="pl-PL" sz="1000" b="1" strike="noStrike" spc="-1" noProof="0" dirty="0">
                  <a:solidFill>
                    <a:srgbClr val="000000"/>
                  </a:solidFill>
                  <a:latin typeface="Open Sans Light"/>
                  <a:ea typeface="Open Sans Light"/>
                </a:rPr>
                <a:t>A1</a:t>
              </a:r>
              <a:r>
                <a:rPr lang="pl-PL" sz="1000" b="0" strike="noStrike" spc="-1" noProof="0" dirty="0">
                  <a:solidFill>
                    <a:srgbClr val="000000"/>
                  </a:solidFill>
                  <a:latin typeface="Open Sans Light"/>
                  <a:ea typeface="Open Sans Light"/>
                </a:rPr>
                <a:t>. Zrealizuj program wykrywający uszkodzenie siłownika lub czujnika wiedząc że tłok wsuwa i wysuwa się w czasie do 3 s. </a:t>
              </a:r>
              <a:endParaRPr lang="pl-PL" sz="1000" b="0" strike="noStrike" spc="-1" noProof="0" dirty="0">
                <a:solidFill>
                  <a:srgbClr val="000000"/>
                </a:solidFill>
                <a:latin typeface="Arial"/>
              </a:endParaRPr>
            </a:p>
          </p:txBody>
        </p:sp>
      </p:grpSp>
      <p:sp>
        <p:nvSpPr>
          <p:cNvPr id="591" name="Google Shape;736;p26"/>
          <p:cNvSpPr/>
          <p:nvPr/>
        </p:nvSpPr>
        <p:spPr>
          <a:xfrm>
            <a:off x="4272840" y="8674200"/>
            <a:ext cx="3002760" cy="815400"/>
          </a:xfrm>
          <a:custGeom>
            <a:avLst/>
            <a:gdLst>
              <a:gd name="textAreaLeft" fmla="*/ 0 w 3002760"/>
              <a:gd name="textAreaRight" fmla="*/ 3003120 w 3002760"/>
              <a:gd name="textAreaTop" fmla="*/ 0 h 815400"/>
              <a:gd name="textAreaBottom" fmla="*/ 815760 h 815400"/>
            </a:gdLst>
            <a:ahLst/>
            <a:cxnLst/>
            <a:rect l="textAreaLeft" t="textAreaTop" r="textAreaRight" b="textAreaBottom"/>
            <a:pathLst>
              <a:path w="6238240" h="1694538">
                <a:moveTo>
                  <a:pt x="5615940" y="1150978"/>
                </a:moveTo>
                <a:cubicBezTo>
                  <a:pt x="5615940" y="1144628"/>
                  <a:pt x="5617210" y="1139548"/>
                  <a:pt x="5617210" y="1133198"/>
                </a:cubicBezTo>
                <a:lnTo>
                  <a:pt x="5617210" y="467360"/>
                </a:lnTo>
                <a:cubicBezTo>
                  <a:pt x="5617210" y="210820"/>
                  <a:pt x="5407660" y="0"/>
                  <a:pt x="5151120" y="0"/>
                </a:cubicBezTo>
                <a:lnTo>
                  <a:pt x="467360" y="0"/>
                </a:lnTo>
                <a:cubicBezTo>
                  <a:pt x="210820" y="0"/>
                  <a:pt x="0" y="210820"/>
                  <a:pt x="0" y="467360"/>
                </a:cubicBezTo>
                <a:lnTo>
                  <a:pt x="0" y="1133198"/>
                </a:lnTo>
                <a:cubicBezTo>
                  <a:pt x="0" y="1389738"/>
                  <a:pt x="209550" y="1600558"/>
                  <a:pt x="466090" y="1600558"/>
                </a:cubicBezTo>
                <a:lnTo>
                  <a:pt x="5149850" y="1600558"/>
                </a:lnTo>
                <a:cubicBezTo>
                  <a:pt x="5262880" y="1600558"/>
                  <a:pt x="5367020" y="1559918"/>
                  <a:pt x="5447030" y="1492607"/>
                </a:cubicBezTo>
                <a:cubicBezTo>
                  <a:pt x="5577840" y="1559918"/>
                  <a:pt x="5890260" y="1694538"/>
                  <a:pt x="6236970" y="1497688"/>
                </a:cubicBezTo>
                <a:cubicBezTo>
                  <a:pt x="6238240" y="1497688"/>
                  <a:pt x="5925820" y="1498957"/>
                  <a:pt x="5615940" y="1150978"/>
                </a:cubicBezTo>
                <a:close/>
              </a:path>
            </a:pathLst>
          </a:custGeom>
          <a:solidFill>
            <a:srgbClr val="38B6FF"/>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nSpc>
                <a:spcPct val="100000"/>
              </a:lnSpc>
              <a:tabLst>
                <a:tab pos="0" algn="l"/>
              </a:tabLst>
            </a:pPr>
            <a:endParaRPr lang="pl-PL" sz="1400" b="0" strike="noStrike" spc="-1" noProof="0" dirty="0">
              <a:solidFill>
                <a:srgbClr val="000000"/>
              </a:solidFill>
              <a:latin typeface="Arial"/>
            </a:endParaRPr>
          </a:p>
        </p:txBody>
      </p:sp>
      <p:sp>
        <p:nvSpPr>
          <p:cNvPr id="592" name="Google Shape;737;p26"/>
          <p:cNvSpPr/>
          <p:nvPr/>
        </p:nvSpPr>
        <p:spPr>
          <a:xfrm>
            <a:off x="4279320" y="8674200"/>
            <a:ext cx="2493000" cy="740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000" b="0" strike="noStrike" spc="-1" noProof="0" dirty="0">
                <a:solidFill>
                  <a:srgbClr val="000000"/>
                </a:solidFill>
                <a:latin typeface="Open Sans Light"/>
                <a:ea typeface="Open Sans Light"/>
              </a:rPr>
              <a:t>Uwaga! </a:t>
            </a:r>
            <a:endParaRPr lang="pl-PL" sz="1000" b="0" strike="noStrike" spc="-1" noProof="0" dirty="0">
              <a:solidFill>
                <a:srgbClr val="000000"/>
              </a:solidFill>
              <a:latin typeface="Arial"/>
            </a:endParaRPr>
          </a:p>
          <a:p>
            <a:pPr algn="ctr">
              <a:lnSpc>
                <a:spcPct val="162000"/>
              </a:lnSpc>
              <a:tabLst>
                <a:tab pos="0" algn="l"/>
              </a:tabLst>
            </a:pPr>
            <a:r>
              <a:rPr lang="pl-PL" sz="1000" b="0" strike="noStrike" spc="-1" noProof="0" dirty="0">
                <a:solidFill>
                  <a:srgbClr val="000000"/>
                </a:solidFill>
                <a:latin typeface="Open Sans Light"/>
                <a:ea typeface="Open Sans Light"/>
              </a:rPr>
              <a:t>Siłownik nie może być wsuwany i wysuwany jednocześnie</a:t>
            </a:r>
            <a:endParaRPr lang="pl-PL" sz="1000" b="0" strike="noStrike" spc="-1" noProof="0" dirty="0">
              <a:solidFill>
                <a:srgbClr val="000000"/>
              </a:solidFill>
              <a:latin typeface="Arial"/>
            </a:endParaRPr>
          </a:p>
        </p:txBody>
      </p:sp>
      <p:pic>
        <p:nvPicPr>
          <p:cNvPr id="593" name="Google Shape;738;p26"/>
          <p:cNvPicPr/>
          <p:nvPr/>
        </p:nvPicPr>
        <p:blipFill>
          <a:blip r:embed="rId10"/>
          <a:stretch/>
        </p:blipFill>
        <p:spPr>
          <a:xfrm>
            <a:off x="316800" y="6452280"/>
            <a:ext cx="3371040" cy="3637800"/>
          </a:xfrm>
          <a:prstGeom prst="rect">
            <a:avLst/>
          </a:prstGeom>
          <a:ln w="0">
            <a:noFill/>
          </a:ln>
        </p:spPr>
      </p:pic>
      <p:sp>
        <p:nvSpPr>
          <p:cNvPr id="594" name="PlaceHolder 1"/>
          <p:cNvSpPr>
            <a:spLocks noGrp="1"/>
          </p:cNvSpPr>
          <p:nvPr>
            <p:ph type="sldNum" idx="28"/>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1CBDF0BC-3C01-4216-806E-9A6663DBF3C4}" type="slidenum">
              <a:rPr lang="pl-PL" sz="1200" b="0" strike="noStrike" spc="-1" noProof="0" smtClean="0">
                <a:solidFill>
                  <a:srgbClr val="888888"/>
                </a:solidFill>
                <a:latin typeface="Calibri"/>
                <a:ea typeface="Calibri"/>
              </a:rPr>
              <a:t>26</a:t>
            </a:fld>
            <a:endParaRPr lang="pl-PL" sz="1200" b="0" strike="noStrike" spc="-1" noProof="0" dirty="0">
              <a:solidFill>
                <a:srgbClr val="000000"/>
              </a:solidFill>
              <a:latin typeface="Times New Roman"/>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5" name="Google Shape;744;p27"/>
          <p:cNvSpPr/>
          <p:nvPr/>
        </p:nvSpPr>
        <p:spPr>
          <a:xfrm>
            <a:off x="756000" y="1534680"/>
            <a:ext cx="2133720" cy="1946520"/>
          </a:xfrm>
          <a:custGeom>
            <a:avLst/>
            <a:gdLst>
              <a:gd name="textAreaLeft" fmla="*/ 0 w 2133720"/>
              <a:gd name="textAreaRight" fmla="*/ 2134080 w 2133720"/>
              <a:gd name="textAreaTop" fmla="*/ 0 h 1946520"/>
              <a:gd name="textAreaBottom" fmla="*/ 1946880 h 1946520"/>
            </a:gdLst>
            <a:ahLst/>
            <a:cxnLst/>
            <a:rect l="textAreaLeft" t="textAreaTop" r="textAreaRight" b="textAreaBottom"/>
            <a:pathLst>
              <a:path w="2134156" h="1946950">
                <a:moveTo>
                  <a:pt x="0" y="0"/>
                </a:moveTo>
                <a:lnTo>
                  <a:pt x="2134156" y="0"/>
                </a:lnTo>
                <a:lnTo>
                  <a:pt x="2134156" y="1946950"/>
                </a:lnTo>
                <a:lnTo>
                  <a:pt x="0" y="1946950"/>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96" name="Google Shape;745;p27"/>
          <p:cNvSpPr/>
          <p:nvPr/>
        </p:nvSpPr>
        <p:spPr>
          <a:xfrm>
            <a:off x="528480" y="4066560"/>
            <a:ext cx="3160800" cy="295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Zadanie 10 Wentylator łazienkowy</a:t>
            </a:r>
            <a:r>
              <a:rPr lang="pl-PL" sz="1200" b="0" strike="noStrike" spc="-1" noProof="0" dirty="0">
                <a:solidFill>
                  <a:srgbClr val="222222"/>
                </a:solidFill>
                <a:latin typeface="Open Sans Light"/>
                <a:ea typeface="Open Sans Light"/>
              </a:rPr>
              <a:t> </a:t>
            </a:r>
            <a:endParaRPr lang="pl-PL" sz="1200" b="0" strike="noStrike" spc="-1" noProof="0" dirty="0">
              <a:solidFill>
                <a:srgbClr val="000000"/>
              </a:solidFill>
              <a:latin typeface="Arial"/>
            </a:endParaRPr>
          </a:p>
        </p:txBody>
      </p:sp>
      <p:grpSp>
        <p:nvGrpSpPr>
          <p:cNvPr id="597" name="Google Shape;746;p27"/>
          <p:cNvGrpSpPr/>
          <p:nvPr/>
        </p:nvGrpSpPr>
        <p:grpSpPr>
          <a:xfrm>
            <a:off x="3803760" y="4057200"/>
            <a:ext cx="3244680" cy="2886120"/>
            <a:chOff x="3803760" y="4057200"/>
            <a:chExt cx="3244680" cy="2886120"/>
          </a:xfrm>
        </p:grpSpPr>
        <p:sp>
          <p:nvSpPr>
            <p:cNvPr id="598" name="Google Shape;747;p27"/>
            <p:cNvSpPr/>
            <p:nvPr/>
          </p:nvSpPr>
          <p:spPr>
            <a:xfrm>
              <a:off x="3803760" y="405720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599" name="Google Shape;748;p27"/>
            <p:cNvSpPr/>
            <p:nvPr/>
          </p:nvSpPr>
          <p:spPr>
            <a:xfrm>
              <a:off x="3957120" y="424908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grpSp>
        <p:nvGrpSpPr>
          <p:cNvPr id="600" name="Google Shape;749;p27"/>
          <p:cNvGrpSpPr/>
          <p:nvPr/>
        </p:nvGrpSpPr>
        <p:grpSpPr>
          <a:xfrm>
            <a:off x="3606840" y="1619640"/>
            <a:ext cx="3431160" cy="2170440"/>
            <a:chOff x="3606840" y="1619640"/>
            <a:chExt cx="3431160" cy="2170440"/>
          </a:xfrm>
        </p:grpSpPr>
        <p:sp>
          <p:nvSpPr>
            <p:cNvPr id="601" name="Google Shape;750;p27"/>
            <p:cNvSpPr/>
            <p:nvPr/>
          </p:nvSpPr>
          <p:spPr>
            <a:xfrm>
              <a:off x="3606840" y="1619640"/>
              <a:ext cx="3412080" cy="629640"/>
            </a:xfrm>
            <a:custGeom>
              <a:avLst/>
              <a:gdLst>
                <a:gd name="textAreaLeft" fmla="*/ 0 w 3412080"/>
                <a:gd name="textAreaRight" fmla="*/ 3412440 w 3412080"/>
                <a:gd name="textAreaTop" fmla="*/ 0 h 629640"/>
                <a:gd name="textAreaBottom" fmla="*/ 630000 h 629640"/>
              </a:gdLst>
              <a:ahLst/>
              <a:cxnLst/>
              <a:rect l="textAreaLeft" t="textAreaTop" r="textAreaRight" b="textAreaBottom"/>
              <a:pathLst>
                <a:path w="4550037" h="839786">
                  <a:moveTo>
                    <a:pt x="0" y="0"/>
                  </a:moveTo>
                  <a:lnTo>
                    <a:pt x="4550037" y="0"/>
                  </a:lnTo>
                  <a:lnTo>
                    <a:pt x="4550037" y="839786"/>
                  </a:lnTo>
                  <a:lnTo>
                    <a:pt x="0" y="839786"/>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02" name="Google Shape;751;p27"/>
            <p:cNvSpPr/>
            <p:nvPr/>
          </p:nvSpPr>
          <p:spPr>
            <a:xfrm>
              <a:off x="3606840" y="3082680"/>
              <a:ext cx="649800" cy="642240"/>
            </a:xfrm>
            <a:custGeom>
              <a:avLst/>
              <a:gdLst>
                <a:gd name="textAreaLeft" fmla="*/ 0 w 649800"/>
                <a:gd name="textAreaRight" fmla="*/ 650160 w 649800"/>
                <a:gd name="textAreaTop" fmla="*/ 0 h 642240"/>
                <a:gd name="textAreaBottom" fmla="*/ 642600 h 642240"/>
              </a:gdLst>
              <a:ahLst/>
              <a:cxnLst/>
              <a:rect l="textAreaLeft" t="textAreaTop" r="textAreaRight" b="textAreaBottom"/>
              <a:pathLst>
                <a:path w="866975" h="856720">
                  <a:moveTo>
                    <a:pt x="0" y="0"/>
                  </a:moveTo>
                  <a:lnTo>
                    <a:pt x="866975" y="0"/>
                  </a:lnTo>
                  <a:lnTo>
                    <a:pt x="866975" y="856720"/>
                  </a:lnTo>
                  <a:lnTo>
                    <a:pt x="0" y="856720"/>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03" name="Google Shape;752;p27"/>
            <p:cNvSpPr/>
            <p:nvPr/>
          </p:nvSpPr>
          <p:spPr>
            <a:xfrm>
              <a:off x="3606840" y="2249640"/>
              <a:ext cx="3431160" cy="832680"/>
            </a:xfrm>
            <a:custGeom>
              <a:avLst/>
              <a:gdLst>
                <a:gd name="textAreaLeft" fmla="*/ 0 w 3431160"/>
                <a:gd name="textAreaRight" fmla="*/ 3431520 w 3431160"/>
                <a:gd name="textAreaTop" fmla="*/ 0 h 832680"/>
                <a:gd name="textAreaBottom" fmla="*/ 833040 h 832680"/>
              </a:gdLst>
              <a:ahLst/>
              <a:cxnLst/>
              <a:rect l="textAreaLeft" t="textAreaTop" r="textAreaRight" b="textAreaBottom"/>
              <a:pathLst>
                <a:path w="4575437" h="1110724">
                  <a:moveTo>
                    <a:pt x="0" y="0"/>
                  </a:moveTo>
                  <a:lnTo>
                    <a:pt x="4575437" y="0"/>
                  </a:lnTo>
                  <a:lnTo>
                    <a:pt x="4575437" y="1110725"/>
                  </a:lnTo>
                  <a:lnTo>
                    <a:pt x="0" y="1110725"/>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04" name="Google Shape;753;p27"/>
            <p:cNvSpPr/>
            <p:nvPr/>
          </p:nvSpPr>
          <p:spPr>
            <a:xfrm>
              <a:off x="3606840" y="3082680"/>
              <a:ext cx="666720" cy="707400"/>
            </a:xfrm>
            <a:custGeom>
              <a:avLst/>
              <a:gdLst>
                <a:gd name="textAreaLeft" fmla="*/ 0 w 666720"/>
                <a:gd name="textAreaRight" fmla="*/ 667080 w 666720"/>
                <a:gd name="textAreaTop" fmla="*/ 0 h 707400"/>
                <a:gd name="textAreaBottom" fmla="*/ 707760 h 707400"/>
              </a:gdLst>
              <a:ahLst/>
              <a:cxnLst/>
              <a:rect l="textAreaLeft" t="textAreaTop" r="textAreaRight" b="textAreaBottom"/>
              <a:pathLst>
                <a:path w="889205" h="943628">
                  <a:moveTo>
                    <a:pt x="0" y="0"/>
                  </a:moveTo>
                  <a:lnTo>
                    <a:pt x="889205" y="0"/>
                  </a:lnTo>
                  <a:lnTo>
                    <a:pt x="889205" y="943628"/>
                  </a:lnTo>
                  <a:lnTo>
                    <a:pt x="0" y="943628"/>
                  </a:lnTo>
                  <a:lnTo>
                    <a:pt x="0" y="0"/>
                  </a:lnTo>
                  <a:close/>
                </a:path>
              </a:pathLst>
            </a:custGeom>
            <a:blipFill rotWithShape="0">
              <a:blip r:embed="rId7"/>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05" name="Google Shape;754;p27"/>
            <p:cNvSpPr/>
            <p:nvPr/>
          </p:nvSpPr>
          <p:spPr>
            <a:xfrm>
              <a:off x="4270680" y="3555720"/>
              <a:ext cx="2745360" cy="139320"/>
            </a:xfrm>
            <a:custGeom>
              <a:avLst/>
              <a:gdLst>
                <a:gd name="textAreaLeft" fmla="*/ 0 w 2745360"/>
                <a:gd name="textAreaRight" fmla="*/ 2745720 w 2745360"/>
                <a:gd name="textAreaTop" fmla="*/ 0 h 139320"/>
                <a:gd name="textAreaBottom" fmla="*/ 139680 h 139320"/>
              </a:gdLst>
              <a:ahLst/>
              <a:cxnLst/>
              <a:rect l="textAreaLeft" t="textAreaTop" r="textAreaRight" b="textAreaBottom"/>
              <a:pathLst>
                <a:path w="3661021" h="186267">
                  <a:moveTo>
                    <a:pt x="0" y="0"/>
                  </a:moveTo>
                  <a:lnTo>
                    <a:pt x="3661021" y="0"/>
                  </a:lnTo>
                  <a:lnTo>
                    <a:pt x="3661021" y="186268"/>
                  </a:lnTo>
                  <a:lnTo>
                    <a:pt x="0" y="186268"/>
                  </a:lnTo>
                  <a:lnTo>
                    <a:pt x="0" y="0"/>
                  </a:lnTo>
                  <a:close/>
                </a:path>
              </a:pathLst>
            </a:custGeom>
            <a:blipFill rotWithShape="0">
              <a:blip r:embed="rId8"/>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606" name="Google Shape;755;p27"/>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9"/>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607" name="Google Shape;756;p27"/>
          <p:cNvSpPr/>
          <p:nvPr/>
        </p:nvSpPr>
        <p:spPr>
          <a:xfrm>
            <a:off x="51228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4" y="0"/>
                </a:lnTo>
                <a:lnTo>
                  <a:pt x="2580974" y="399386"/>
                </a:lnTo>
                <a:lnTo>
                  <a:pt x="0" y="399386"/>
                </a:lnTo>
                <a:lnTo>
                  <a:pt x="0" y="0"/>
                </a:lnTo>
                <a:close/>
              </a:path>
            </a:pathLst>
          </a:custGeom>
          <a:blipFill rotWithShape="0">
            <a:blip r:embed="rId10"/>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08" name="Google Shape;757;p27"/>
          <p:cNvSpPr/>
          <p:nvPr/>
        </p:nvSpPr>
        <p:spPr>
          <a:xfrm>
            <a:off x="76860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FFFFFF"/>
                </a:solidFill>
                <a:latin typeface="Open Sans Light"/>
                <a:ea typeface="Open Sans Light"/>
              </a:rPr>
              <a:t>PROGRAMOWANIE PLC</a:t>
            </a:r>
            <a:endParaRPr lang="pl-PL" sz="1110" b="0" strike="noStrike" spc="-1" noProof="0" dirty="0">
              <a:solidFill>
                <a:srgbClr val="000000"/>
              </a:solidFill>
              <a:latin typeface="Arial"/>
            </a:endParaRPr>
          </a:p>
        </p:txBody>
      </p:sp>
      <p:sp>
        <p:nvSpPr>
          <p:cNvPr id="609" name="Google Shape;758;p27"/>
          <p:cNvSpPr/>
          <p:nvPr/>
        </p:nvSpPr>
        <p:spPr>
          <a:xfrm>
            <a:off x="49798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364D62"/>
                </a:solidFill>
                <a:latin typeface="Open Sans Light"/>
                <a:ea typeface="Open Sans Light"/>
              </a:rPr>
              <a:t>STRONA| 27</a:t>
            </a:r>
            <a:endParaRPr lang="pl-PL" sz="1110" b="0" strike="noStrike" spc="-1" noProof="0" dirty="0">
              <a:solidFill>
                <a:srgbClr val="000000"/>
              </a:solidFill>
              <a:latin typeface="Arial"/>
            </a:endParaRPr>
          </a:p>
        </p:txBody>
      </p:sp>
      <p:sp>
        <p:nvSpPr>
          <p:cNvPr id="610" name="Google Shape;759;p27"/>
          <p:cNvSpPr/>
          <p:nvPr/>
        </p:nvSpPr>
        <p:spPr>
          <a:xfrm>
            <a:off x="512280" y="31968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Timery i sprzętowe generatory sygnałów</a:t>
            </a:r>
            <a:endParaRPr lang="pl-PL" sz="1400" b="0" strike="noStrike" spc="-1" noProof="0" dirty="0">
              <a:solidFill>
                <a:srgbClr val="000000"/>
              </a:solidFill>
              <a:latin typeface="Arial"/>
            </a:endParaRPr>
          </a:p>
        </p:txBody>
      </p:sp>
      <p:sp>
        <p:nvSpPr>
          <p:cNvPr id="611" name="Google Shape;760;p27"/>
          <p:cNvSpPr/>
          <p:nvPr/>
        </p:nvSpPr>
        <p:spPr>
          <a:xfrm>
            <a:off x="449640" y="4307760"/>
            <a:ext cx="3246480" cy="12344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ct val="162000"/>
              </a:lnSpc>
              <a:tabLst>
                <a:tab pos="0" algn="l"/>
              </a:tabLst>
            </a:pPr>
            <a:r>
              <a:rPr lang="pl-PL" sz="1000" b="0" strike="noStrike" spc="-1" noProof="0" dirty="0">
                <a:solidFill>
                  <a:srgbClr val="222222"/>
                </a:solidFill>
                <a:latin typeface="Open Sans Light"/>
                <a:ea typeface="Open Sans Light"/>
              </a:rPr>
              <a:t>Do włączania i wyłączania światła wykorzystano przycisk bistabilny. Wentylator łazienkowy włącza się w momencie włączenia światła w łazience. Zrealizuj program sterowania pracą wentylatora łazienkowego. Praca wentylatora jest przedłużona o czas </a:t>
            </a:r>
            <a:r>
              <a:rPr lang="pl-PL" sz="1000" b="0" i="1" strike="noStrike" spc="-1" noProof="0" dirty="0">
                <a:solidFill>
                  <a:srgbClr val="222222"/>
                </a:solidFill>
                <a:latin typeface="Open Sans Light"/>
                <a:ea typeface="Open Sans Light"/>
              </a:rPr>
              <a:t>t</a:t>
            </a:r>
            <a:r>
              <a:rPr lang="pl-PL" sz="1000" b="0" strike="noStrike" spc="-1" noProof="0" dirty="0">
                <a:solidFill>
                  <a:srgbClr val="222222"/>
                </a:solidFill>
                <a:latin typeface="Open Sans Light"/>
                <a:ea typeface="Open Sans Light"/>
              </a:rPr>
              <a:t> = 3 s po zgaszeniu światła.</a:t>
            </a:r>
            <a:endParaRPr lang="pl-PL" sz="1000" b="0" strike="noStrike" spc="-1" noProof="0" dirty="0">
              <a:solidFill>
                <a:srgbClr val="000000"/>
              </a:solidFill>
              <a:latin typeface="Arial"/>
            </a:endParaRPr>
          </a:p>
        </p:txBody>
      </p:sp>
      <p:sp>
        <p:nvSpPr>
          <p:cNvPr id="612" name="PlaceHolder 1"/>
          <p:cNvSpPr>
            <a:spLocks noGrp="1"/>
          </p:cNvSpPr>
          <p:nvPr>
            <p:ph type="sldNum" idx="29"/>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D99537B9-BEF6-4F6D-835B-4D80A41FE685}" type="slidenum">
              <a:rPr lang="pl-PL" sz="1200" b="0" strike="noStrike" spc="-1" noProof="0" smtClean="0">
                <a:solidFill>
                  <a:srgbClr val="888888"/>
                </a:solidFill>
                <a:latin typeface="Calibri"/>
                <a:ea typeface="Calibri"/>
              </a:rPr>
              <a:t>27</a:t>
            </a:fld>
            <a:endParaRPr lang="pl-PL" sz="1200" b="0" strike="noStrike" spc="-1" noProof="0" dirty="0">
              <a:solidFill>
                <a:srgbClr val="000000"/>
              </a:solidFill>
              <a:latin typeface="Times New Roman"/>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3" name="Google Shape;766;p28"/>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614" name="Google Shape;767;p28"/>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15" name="Google Shape;768;p28"/>
          <p:cNvSpPr/>
          <p:nvPr/>
        </p:nvSpPr>
        <p:spPr>
          <a:xfrm>
            <a:off x="472392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FFFFFF"/>
                </a:solidFill>
                <a:latin typeface="Open Sans Light"/>
                <a:ea typeface="Open Sans Light"/>
              </a:rPr>
              <a:t>PROGRAMOWANIE PLC |</a:t>
            </a:r>
            <a:endParaRPr lang="pl-PL" sz="1110" b="0" strike="noStrike" spc="-1" noProof="0" dirty="0">
              <a:solidFill>
                <a:srgbClr val="000000"/>
              </a:solidFill>
              <a:latin typeface="Arial"/>
            </a:endParaRPr>
          </a:p>
        </p:txBody>
      </p:sp>
      <p:sp>
        <p:nvSpPr>
          <p:cNvPr id="616" name="Google Shape;769;p28"/>
          <p:cNvSpPr/>
          <p:nvPr/>
        </p:nvSpPr>
        <p:spPr>
          <a:xfrm>
            <a:off x="5122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28</a:t>
            </a:r>
            <a:endParaRPr lang="pl-PL" sz="1110" b="0" strike="noStrike" spc="-1" noProof="0" dirty="0">
              <a:solidFill>
                <a:srgbClr val="000000"/>
              </a:solidFill>
              <a:latin typeface="Arial"/>
            </a:endParaRPr>
          </a:p>
        </p:txBody>
      </p:sp>
      <p:sp>
        <p:nvSpPr>
          <p:cNvPr id="617" name="Google Shape;770;p28"/>
          <p:cNvSpPr/>
          <p:nvPr/>
        </p:nvSpPr>
        <p:spPr>
          <a:xfrm>
            <a:off x="512280" y="31968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Timery i sprzętowe generatory sygnałów</a:t>
            </a:r>
            <a:endParaRPr lang="pl-PL" sz="1400" b="0" strike="noStrike" spc="-1" noProof="0" dirty="0">
              <a:solidFill>
                <a:srgbClr val="000000"/>
              </a:solidFill>
              <a:latin typeface="Arial"/>
            </a:endParaRPr>
          </a:p>
        </p:txBody>
      </p:sp>
      <p:sp>
        <p:nvSpPr>
          <p:cNvPr id="618" name="Google Shape;771;p28"/>
          <p:cNvSpPr/>
          <p:nvPr/>
        </p:nvSpPr>
        <p:spPr>
          <a:xfrm>
            <a:off x="756000" y="1342800"/>
            <a:ext cx="2128320" cy="1941840"/>
          </a:xfrm>
          <a:custGeom>
            <a:avLst/>
            <a:gdLst>
              <a:gd name="textAreaLeft" fmla="*/ 0 w 2128320"/>
              <a:gd name="textAreaRight" fmla="*/ 2128680 w 2128320"/>
              <a:gd name="textAreaTop" fmla="*/ 0 h 1941840"/>
              <a:gd name="textAreaBottom" fmla="*/ 1942200 h 1941840"/>
            </a:gdLst>
            <a:ahLst/>
            <a:cxnLst/>
            <a:rect l="textAreaLeft" t="textAreaTop" r="textAreaRight" b="textAreaBottom"/>
            <a:pathLst>
              <a:path w="2128806" h="1942068">
                <a:moveTo>
                  <a:pt x="0" y="0"/>
                </a:moveTo>
                <a:lnTo>
                  <a:pt x="2128806" y="0"/>
                </a:lnTo>
                <a:lnTo>
                  <a:pt x="2128806" y="1942068"/>
                </a:lnTo>
                <a:lnTo>
                  <a:pt x="0" y="1942068"/>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19" name="Google Shape;772;p28"/>
          <p:cNvSpPr/>
          <p:nvPr/>
        </p:nvSpPr>
        <p:spPr>
          <a:xfrm>
            <a:off x="512280" y="3750120"/>
            <a:ext cx="3538440" cy="591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Zadanie 11 Zabezpieczenie silnika - blokada </a:t>
            </a:r>
            <a:endParaRPr lang="pl-PL" sz="1200" b="0" strike="noStrike" spc="-1" noProof="0" dirty="0">
              <a:solidFill>
                <a:srgbClr val="000000"/>
              </a:solidFill>
              <a:latin typeface="Arial"/>
            </a:endParaRPr>
          </a:p>
        </p:txBody>
      </p:sp>
      <p:grpSp>
        <p:nvGrpSpPr>
          <p:cNvPr id="620" name="Google Shape;773;p28"/>
          <p:cNvGrpSpPr/>
          <p:nvPr/>
        </p:nvGrpSpPr>
        <p:grpSpPr>
          <a:xfrm>
            <a:off x="3935520" y="3798000"/>
            <a:ext cx="3244680" cy="2886120"/>
            <a:chOff x="3935520" y="3798000"/>
            <a:chExt cx="3244680" cy="2886120"/>
          </a:xfrm>
        </p:grpSpPr>
        <p:sp>
          <p:nvSpPr>
            <p:cNvPr id="621" name="Google Shape;774;p28"/>
            <p:cNvSpPr/>
            <p:nvPr/>
          </p:nvSpPr>
          <p:spPr>
            <a:xfrm>
              <a:off x="3935520" y="379800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22" name="Google Shape;775;p28"/>
            <p:cNvSpPr/>
            <p:nvPr/>
          </p:nvSpPr>
          <p:spPr>
            <a:xfrm>
              <a:off x="4088880" y="399024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623" name="Google Shape;776;p28"/>
          <p:cNvSpPr/>
          <p:nvPr/>
        </p:nvSpPr>
        <p:spPr>
          <a:xfrm>
            <a:off x="3628800" y="1342800"/>
            <a:ext cx="3343320" cy="605160"/>
          </a:xfrm>
          <a:custGeom>
            <a:avLst/>
            <a:gdLst>
              <a:gd name="textAreaLeft" fmla="*/ 0 w 3343320"/>
              <a:gd name="textAreaRight" fmla="*/ 3343680 w 3343320"/>
              <a:gd name="textAreaTop" fmla="*/ 0 h 605160"/>
              <a:gd name="textAreaBottom" fmla="*/ 605520 h 605160"/>
            </a:gdLst>
            <a:ahLst/>
            <a:cxnLst/>
            <a:rect l="textAreaLeft" t="textAreaTop" r="textAreaRight" b="textAreaBottom"/>
            <a:pathLst>
              <a:path w="3343630" h="605591">
                <a:moveTo>
                  <a:pt x="0" y="0"/>
                </a:moveTo>
                <a:lnTo>
                  <a:pt x="3343630" y="0"/>
                </a:lnTo>
                <a:lnTo>
                  <a:pt x="3343630" y="605591"/>
                </a:lnTo>
                <a:lnTo>
                  <a:pt x="0" y="605591"/>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24" name="Google Shape;777;p28"/>
          <p:cNvSpPr/>
          <p:nvPr/>
        </p:nvSpPr>
        <p:spPr>
          <a:xfrm>
            <a:off x="3628800" y="1948680"/>
            <a:ext cx="3371760" cy="783000"/>
          </a:xfrm>
          <a:custGeom>
            <a:avLst/>
            <a:gdLst>
              <a:gd name="textAreaLeft" fmla="*/ 0 w 3371760"/>
              <a:gd name="textAreaRight" fmla="*/ 3372120 w 3371760"/>
              <a:gd name="textAreaTop" fmla="*/ 0 h 783000"/>
              <a:gd name="textAreaBottom" fmla="*/ 783360 h 783000"/>
            </a:gdLst>
            <a:ahLst/>
            <a:cxnLst/>
            <a:rect l="textAreaLeft" t="textAreaTop" r="textAreaRight" b="textAreaBottom"/>
            <a:pathLst>
              <a:path w="3372205" h="783394">
                <a:moveTo>
                  <a:pt x="0" y="0"/>
                </a:moveTo>
                <a:lnTo>
                  <a:pt x="3372205" y="0"/>
                </a:lnTo>
                <a:lnTo>
                  <a:pt x="3372205" y="783393"/>
                </a:lnTo>
                <a:lnTo>
                  <a:pt x="0" y="783393"/>
                </a:lnTo>
                <a:lnTo>
                  <a:pt x="0" y="0"/>
                </a:lnTo>
                <a:close/>
              </a:path>
            </a:pathLst>
          </a:custGeom>
          <a:blipFill rotWithShape="0">
            <a:blip r:embed="rId7"/>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nvGrpSpPr>
          <p:cNvPr id="625" name="Google Shape;778;p28"/>
          <p:cNvGrpSpPr/>
          <p:nvPr/>
        </p:nvGrpSpPr>
        <p:grpSpPr>
          <a:xfrm>
            <a:off x="3628800" y="2732040"/>
            <a:ext cx="3409200" cy="719640"/>
            <a:chOff x="3628800" y="2732040"/>
            <a:chExt cx="3409200" cy="719640"/>
          </a:xfrm>
        </p:grpSpPr>
        <p:sp>
          <p:nvSpPr>
            <p:cNvPr id="626" name="Google Shape;779;p28"/>
            <p:cNvSpPr/>
            <p:nvPr/>
          </p:nvSpPr>
          <p:spPr>
            <a:xfrm>
              <a:off x="3628800" y="2732040"/>
              <a:ext cx="669960" cy="719640"/>
            </a:xfrm>
            <a:custGeom>
              <a:avLst/>
              <a:gdLst>
                <a:gd name="textAreaLeft" fmla="*/ 0 w 669960"/>
                <a:gd name="textAreaRight" fmla="*/ 670320 w 669960"/>
                <a:gd name="textAreaTop" fmla="*/ 0 h 719640"/>
                <a:gd name="textAreaBottom" fmla="*/ 720000 h 719640"/>
              </a:gdLst>
              <a:ahLst/>
              <a:cxnLst/>
              <a:rect l="textAreaLeft" t="textAreaTop" r="textAreaRight" b="textAreaBottom"/>
              <a:pathLst>
                <a:path w="893646" h="959857">
                  <a:moveTo>
                    <a:pt x="0" y="0"/>
                  </a:moveTo>
                  <a:lnTo>
                    <a:pt x="893646" y="0"/>
                  </a:lnTo>
                  <a:lnTo>
                    <a:pt x="893646" y="959857"/>
                  </a:lnTo>
                  <a:lnTo>
                    <a:pt x="0" y="959857"/>
                  </a:lnTo>
                  <a:lnTo>
                    <a:pt x="0" y="0"/>
                  </a:lnTo>
                  <a:close/>
                </a:path>
              </a:pathLst>
            </a:custGeom>
            <a:blipFill rotWithShape="0">
              <a:blip r:embed="rId8"/>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27" name="Google Shape;780;p28"/>
            <p:cNvSpPr/>
            <p:nvPr/>
          </p:nvSpPr>
          <p:spPr>
            <a:xfrm>
              <a:off x="3628800" y="2732040"/>
              <a:ext cx="666720" cy="707400"/>
            </a:xfrm>
            <a:custGeom>
              <a:avLst/>
              <a:gdLst>
                <a:gd name="textAreaLeft" fmla="*/ 0 w 666720"/>
                <a:gd name="textAreaRight" fmla="*/ 667080 w 666720"/>
                <a:gd name="textAreaTop" fmla="*/ 0 h 707400"/>
                <a:gd name="textAreaBottom" fmla="*/ 707760 h 707400"/>
              </a:gdLst>
              <a:ahLst/>
              <a:cxnLst/>
              <a:rect l="textAreaLeft" t="textAreaTop" r="textAreaRight" b="textAreaBottom"/>
              <a:pathLst>
                <a:path w="889205" h="943628">
                  <a:moveTo>
                    <a:pt x="0" y="0"/>
                  </a:moveTo>
                  <a:lnTo>
                    <a:pt x="889205" y="0"/>
                  </a:lnTo>
                  <a:lnTo>
                    <a:pt x="889205" y="943628"/>
                  </a:lnTo>
                  <a:lnTo>
                    <a:pt x="0" y="943628"/>
                  </a:lnTo>
                  <a:lnTo>
                    <a:pt x="0" y="0"/>
                  </a:lnTo>
                  <a:close/>
                </a:path>
              </a:pathLst>
            </a:custGeom>
            <a:blipFill rotWithShape="0">
              <a:blip r:embed="rId9"/>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28" name="Google Shape;781;p28"/>
            <p:cNvSpPr/>
            <p:nvPr/>
          </p:nvSpPr>
          <p:spPr>
            <a:xfrm>
              <a:off x="4292640" y="3205080"/>
              <a:ext cx="2745360" cy="139320"/>
            </a:xfrm>
            <a:custGeom>
              <a:avLst/>
              <a:gdLst>
                <a:gd name="textAreaLeft" fmla="*/ 0 w 2745360"/>
                <a:gd name="textAreaRight" fmla="*/ 2745720 w 2745360"/>
                <a:gd name="textAreaTop" fmla="*/ 0 h 139320"/>
                <a:gd name="textAreaBottom" fmla="*/ 139680 h 139320"/>
              </a:gdLst>
              <a:ahLst/>
              <a:cxnLst/>
              <a:rect l="textAreaLeft" t="textAreaTop" r="textAreaRight" b="textAreaBottom"/>
              <a:pathLst>
                <a:path w="3661021" h="186267">
                  <a:moveTo>
                    <a:pt x="0" y="0"/>
                  </a:moveTo>
                  <a:lnTo>
                    <a:pt x="3661021" y="0"/>
                  </a:lnTo>
                  <a:lnTo>
                    <a:pt x="3661021" y="186267"/>
                  </a:lnTo>
                  <a:lnTo>
                    <a:pt x="0" y="186267"/>
                  </a:lnTo>
                  <a:lnTo>
                    <a:pt x="0" y="0"/>
                  </a:lnTo>
                  <a:close/>
                </a:path>
              </a:pathLst>
            </a:custGeom>
            <a:blipFill rotWithShape="0">
              <a:blip r:embed="rId10"/>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629" name="Google Shape;782;p28"/>
          <p:cNvSpPr/>
          <p:nvPr/>
        </p:nvSpPr>
        <p:spPr>
          <a:xfrm>
            <a:off x="512280" y="3931920"/>
            <a:ext cx="3422880" cy="987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ct val="162000"/>
              </a:lnSpc>
              <a:tabLst>
                <a:tab pos="0" algn="l"/>
              </a:tabLst>
            </a:pPr>
            <a:r>
              <a:rPr lang="pl-PL" sz="1000" b="0" strike="noStrike" spc="-1" noProof="0" dirty="0">
                <a:solidFill>
                  <a:srgbClr val="222222"/>
                </a:solidFill>
                <a:latin typeface="Open Sans Light"/>
                <a:ea typeface="Open Sans Light"/>
              </a:rPr>
              <a:t>Po uruchomieniu sterownika, silnik można włączyć w dowolnym momencie. Wykonaj blokadę zabezpieczającą silnik przed zbyt szybkim restartem. Silnik po wyłączeniu wymaga min. 5 s, by móc go ponownie uruchomić.</a:t>
            </a:r>
            <a:endParaRPr lang="pl-PL" sz="1000" b="0" strike="noStrike" spc="-1" noProof="0" dirty="0">
              <a:solidFill>
                <a:srgbClr val="000000"/>
              </a:solidFill>
              <a:latin typeface="Arial"/>
            </a:endParaRPr>
          </a:p>
        </p:txBody>
      </p:sp>
      <p:sp>
        <p:nvSpPr>
          <p:cNvPr id="630" name="PlaceHolder 1"/>
          <p:cNvSpPr>
            <a:spLocks noGrp="1"/>
          </p:cNvSpPr>
          <p:nvPr>
            <p:ph type="sldNum" idx="30"/>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7DAE7F11-C38A-4DA1-9C6C-1831323A8A38}" type="slidenum">
              <a:rPr lang="pl-PL" sz="1200" b="0" strike="noStrike" spc="-1" noProof="0" smtClean="0">
                <a:solidFill>
                  <a:srgbClr val="888888"/>
                </a:solidFill>
                <a:latin typeface="Calibri"/>
                <a:ea typeface="Calibri"/>
              </a:rPr>
              <a:t>28</a:t>
            </a:fld>
            <a:endParaRPr lang="pl-PL" sz="1200" b="0" strike="noStrike" spc="-1" noProof="0" dirty="0">
              <a:solidFill>
                <a:srgbClr val="000000"/>
              </a:solidFill>
              <a:latin typeface="Times New Roman"/>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1" name="Google Shape;788;p29"/>
          <p:cNvSpPr/>
          <p:nvPr/>
        </p:nvSpPr>
        <p:spPr>
          <a:xfrm>
            <a:off x="561240" y="108036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a:ea typeface="Open Sans"/>
              </a:rPr>
              <a:t>TONR - Time accumulator</a:t>
            </a:r>
            <a:endParaRPr lang="pl-PL" sz="1400" b="0" strike="noStrike" spc="-1" noProof="0" dirty="0">
              <a:solidFill>
                <a:srgbClr val="000000"/>
              </a:solidFill>
              <a:latin typeface="Arial"/>
            </a:endParaRPr>
          </a:p>
        </p:txBody>
      </p:sp>
      <p:grpSp>
        <p:nvGrpSpPr>
          <p:cNvPr id="632" name="Google Shape;789;p29"/>
          <p:cNvGrpSpPr/>
          <p:nvPr/>
        </p:nvGrpSpPr>
        <p:grpSpPr>
          <a:xfrm>
            <a:off x="3463920" y="1350360"/>
            <a:ext cx="3628080" cy="2764080"/>
            <a:chOff x="3463920" y="1350360"/>
            <a:chExt cx="3628080" cy="2764080"/>
          </a:xfrm>
        </p:grpSpPr>
        <p:sp>
          <p:nvSpPr>
            <p:cNvPr id="633" name="Google Shape;790;p29"/>
            <p:cNvSpPr/>
            <p:nvPr/>
          </p:nvSpPr>
          <p:spPr>
            <a:xfrm>
              <a:off x="3466800" y="1419480"/>
              <a:ext cx="3422520" cy="656640"/>
            </a:xfrm>
            <a:custGeom>
              <a:avLst/>
              <a:gdLst>
                <a:gd name="textAreaLeft" fmla="*/ 0 w 3422520"/>
                <a:gd name="textAreaRight" fmla="*/ 3422880 w 3422520"/>
                <a:gd name="textAreaTop" fmla="*/ 0 h 656640"/>
                <a:gd name="textAreaBottom" fmla="*/ 657000 h 656640"/>
              </a:gdLst>
              <a:ahLst/>
              <a:cxnLst/>
              <a:rect l="textAreaLeft" t="textAreaTop" r="textAreaRight" b="textAreaBottom"/>
              <a:pathLst>
                <a:path w="4563800" h="875894">
                  <a:moveTo>
                    <a:pt x="0" y="0"/>
                  </a:moveTo>
                  <a:lnTo>
                    <a:pt x="4563800" y="0"/>
                  </a:lnTo>
                  <a:lnTo>
                    <a:pt x="4563800" y="875894"/>
                  </a:lnTo>
                  <a:lnTo>
                    <a:pt x="0" y="875894"/>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34" name="Google Shape;791;p29"/>
            <p:cNvSpPr/>
            <p:nvPr/>
          </p:nvSpPr>
          <p:spPr>
            <a:xfrm>
              <a:off x="3466800" y="2016360"/>
              <a:ext cx="3422520" cy="783720"/>
            </a:xfrm>
            <a:custGeom>
              <a:avLst/>
              <a:gdLst>
                <a:gd name="textAreaLeft" fmla="*/ 0 w 3422520"/>
                <a:gd name="textAreaRight" fmla="*/ 3422880 w 3422520"/>
                <a:gd name="textAreaTop" fmla="*/ 0 h 783720"/>
                <a:gd name="textAreaBottom" fmla="*/ 784080 h 783720"/>
              </a:gdLst>
              <a:ahLst/>
              <a:cxnLst/>
              <a:rect l="textAreaLeft" t="textAreaTop" r="textAreaRight" b="textAreaBottom"/>
              <a:pathLst>
                <a:path w="4563800" h="1045230">
                  <a:moveTo>
                    <a:pt x="0" y="0"/>
                  </a:moveTo>
                  <a:lnTo>
                    <a:pt x="4563800" y="0"/>
                  </a:lnTo>
                  <a:lnTo>
                    <a:pt x="4563800" y="1045230"/>
                  </a:lnTo>
                  <a:lnTo>
                    <a:pt x="0" y="1045230"/>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35" name="Google Shape;792;p29"/>
            <p:cNvSpPr/>
            <p:nvPr/>
          </p:nvSpPr>
          <p:spPr>
            <a:xfrm>
              <a:off x="3463920" y="3407040"/>
              <a:ext cx="666720" cy="707400"/>
            </a:xfrm>
            <a:custGeom>
              <a:avLst/>
              <a:gdLst>
                <a:gd name="textAreaLeft" fmla="*/ 0 w 666720"/>
                <a:gd name="textAreaRight" fmla="*/ 667080 w 666720"/>
                <a:gd name="textAreaTop" fmla="*/ 0 h 707400"/>
                <a:gd name="textAreaBottom" fmla="*/ 707760 h 707400"/>
              </a:gdLst>
              <a:ahLst/>
              <a:cxnLst/>
              <a:rect l="textAreaLeft" t="textAreaTop" r="textAreaRight" b="textAreaBottom"/>
              <a:pathLst>
                <a:path w="889205" h="943628">
                  <a:moveTo>
                    <a:pt x="0" y="0"/>
                  </a:moveTo>
                  <a:lnTo>
                    <a:pt x="889205" y="0"/>
                  </a:lnTo>
                  <a:lnTo>
                    <a:pt x="889205" y="943628"/>
                  </a:lnTo>
                  <a:lnTo>
                    <a:pt x="0" y="943628"/>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36" name="Google Shape;793;p29"/>
            <p:cNvSpPr/>
            <p:nvPr/>
          </p:nvSpPr>
          <p:spPr>
            <a:xfrm>
              <a:off x="4130640" y="3876840"/>
              <a:ext cx="2745360" cy="139320"/>
            </a:xfrm>
            <a:custGeom>
              <a:avLst/>
              <a:gdLst>
                <a:gd name="textAreaLeft" fmla="*/ 0 w 2745360"/>
                <a:gd name="textAreaRight" fmla="*/ 2745720 w 2745360"/>
                <a:gd name="textAreaTop" fmla="*/ 0 h 139320"/>
                <a:gd name="textAreaBottom" fmla="*/ 139680 h 139320"/>
              </a:gdLst>
              <a:ahLst/>
              <a:cxnLst/>
              <a:rect l="textAreaLeft" t="textAreaTop" r="textAreaRight" b="textAreaBottom"/>
              <a:pathLst>
                <a:path w="3661021" h="186267">
                  <a:moveTo>
                    <a:pt x="0" y="0"/>
                  </a:moveTo>
                  <a:lnTo>
                    <a:pt x="3661021" y="0"/>
                  </a:lnTo>
                  <a:lnTo>
                    <a:pt x="3661021" y="186267"/>
                  </a:lnTo>
                  <a:lnTo>
                    <a:pt x="0" y="186267"/>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37" name="Google Shape;794;p29"/>
            <p:cNvSpPr/>
            <p:nvPr/>
          </p:nvSpPr>
          <p:spPr>
            <a:xfrm>
              <a:off x="3874320" y="1350360"/>
              <a:ext cx="3217680" cy="2115360"/>
            </a:xfrm>
            <a:custGeom>
              <a:avLst/>
              <a:gdLst>
                <a:gd name="textAreaLeft" fmla="*/ 0 w 3217680"/>
                <a:gd name="textAreaRight" fmla="*/ 3218040 w 3217680"/>
                <a:gd name="textAreaTop" fmla="*/ 0 h 2115360"/>
                <a:gd name="textAreaBottom" fmla="*/ 2115720 h 2115360"/>
              </a:gdLst>
              <a:ahLst/>
              <a:cxnLst/>
              <a:rect l="textAreaLeft" t="textAreaTop" r="textAreaRight" b="textAreaBottom"/>
              <a:pathLst>
                <a:path w="4290766" h="2821088">
                  <a:moveTo>
                    <a:pt x="0" y="0"/>
                  </a:moveTo>
                  <a:lnTo>
                    <a:pt x="4290766" y="0"/>
                  </a:lnTo>
                  <a:lnTo>
                    <a:pt x="4290766" y="2821088"/>
                  </a:lnTo>
                  <a:lnTo>
                    <a:pt x="0" y="2821088"/>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38" name="Google Shape;795;p29"/>
            <p:cNvSpPr/>
            <p:nvPr/>
          </p:nvSpPr>
          <p:spPr>
            <a:xfrm>
              <a:off x="3479760" y="3038040"/>
              <a:ext cx="151200" cy="183600"/>
            </a:xfrm>
            <a:custGeom>
              <a:avLst/>
              <a:gdLst>
                <a:gd name="textAreaLeft" fmla="*/ 0 w 151200"/>
                <a:gd name="textAreaRight" fmla="*/ 151560 w 151200"/>
                <a:gd name="textAreaTop" fmla="*/ 0 h 183600"/>
                <a:gd name="textAreaBottom" fmla="*/ 183960 h 183600"/>
              </a:gdLst>
              <a:ahLst/>
              <a:cxnLst/>
              <a:rect l="textAreaLeft" t="textAreaTop" r="textAreaRight" b="textAreaBottom"/>
              <a:pathLst>
                <a:path w="202176" h="245499">
                  <a:moveTo>
                    <a:pt x="0" y="0"/>
                  </a:moveTo>
                  <a:lnTo>
                    <a:pt x="202175" y="0"/>
                  </a:lnTo>
                  <a:lnTo>
                    <a:pt x="202175" y="245499"/>
                  </a:lnTo>
                  <a:lnTo>
                    <a:pt x="0" y="245499"/>
                  </a:lnTo>
                  <a:lnTo>
                    <a:pt x="0" y="0"/>
                  </a:lnTo>
                  <a:close/>
                </a:path>
              </a:pathLst>
            </a:custGeom>
            <a:blipFill rotWithShape="0">
              <a:blip r:embed="rId7"/>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639" name="Google Shape;796;p29"/>
          <p:cNvSpPr/>
          <p:nvPr/>
        </p:nvSpPr>
        <p:spPr>
          <a:xfrm>
            <a:off x="756000" y="1495800"/>
            <a:ext cx="2225880" cy="2390760"/>
          </a:xfrm>
          <a:custGeom>
            <a:avLst/>
            <a:gdLst>
              <a:gd name="textAreaLeft" fmla="*/ 0 w 2225880"/>
              <a:gd name="textAreaRight" fmla="*/ 2226240 w 2225880"/>
              <a:gd name="textAreaTop" fmla="*/ 0 h 2390760"/>
              <a:gd name="textAreaBottom" fmla="*/ 2391120 h 2390760"/>
            </a:gdLst>
            <a:ahLst/>
            <a:cxnLst/>
            <a:rect l="textAreaLeft" t="textAreaTop" r="textAreaRight" b="textAreaBottom"/>
            <a:pathLst>
              <a:path w="2226388" h="2390985">
                <a:moveTo>
                  <a:pt x="0" y="0"/>
                </a:moveTo>
                <a:lnTo>
                  <a:pt x="2226388" y="0"/>
                </a:lnTo>
                <a:lnTo>
                  <a:pt x="2226388" y="2390985"/>
                </a:lnTo>
                <a:lnTo>
                  <a:pt x="0" y="2390985"/>
                </a:lnTo>
                <a:lnTo>
                  <a:pt x="0" y="0"/>
                </a:lnTo>
                <a:close/>
              </a:path>
            </a:pathLst>
          </a:custGeom>
          <a:blipFill rotWithShape="0">
            <a:blip r:embed="rId8"/>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40" name="Google Shape;797;p29"/>
          <p:cNvSpPr/>
          <p:nvPr/>
        </p:nvSpPr>
        <p:spPr>
          <a:xfrm>
            <a:off x="461520" y="4569840"/>
            <a:ext cx="3457440" cy="295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Zadanie 12 Pomiar czasu reakcji</a:t>
            </a:r>
            <a:endParaRPr lang="pl-PL" sz="1200" b="0" strike="noStrike" spc="-1" noProof="0" dirty="0">
              <a:solidFill>
                <a:srgbClr val="000000"/>
              </a:solidFill>
              <a:latin typeface="Arial"/>
            </a:endParaRPr>
          </a:p>
        </p:txBody>
      </p:sp>
      <p:sp>
        <p:nvSpPr>
          <p:cNvPr id="641" name="Google Shape;798;p29"/>
          <p:cNvSpPr/>
          <p:nvPr/>
        </p:nvSpPr>
        <p:spPr>
          <a:xfrm>
            <a:off x="461520" y="4749840"/>
            <a:ext cx="2877120" cy="493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ct val="162000"/>
              </a:lnSpc>
              <a:tabLst>
                <a:tab pos="0" algn="l"/>
              </a:tabLst>
            </a:pPr>
            <a:r>
              <a:rPr lang="pl-PL" sz="1000" b="0" strike="noStrike" spc="-1" noProof="0" dirty="0">
                <a:solidFill>
                  <a:srgbClr val="000000"/>
                </a:solidFill>
                <a:latin typeface="Open Sans Light"/>
                <a:ea typeface="Open Sans Light"/>
              </a:rPr>
              <a:t>Wykonać jednorazowy pomiar czasu załączenia i wyłączenia wejścia sterownika I0.0.</a:t>
            </a:r>
            <a:endParaRPr lang="pl-PL" sz="1000" b="0" strike="noStrike" spc="-1" noProof="0" dirty="0">
              <a:solidFill>
                <a:srgbClr val="000000"/>
              </a:solidFill>
              <a:latin typeface="Arial"/>
            </a:endParaRPr>
          </a:p>
        </p:txBody>
      </p:sp>
      <p:sp>
        <p:nvSpPr>
          <p:cNvPr id="642" name="Google Shape;799;p29"/>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9"/>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643" name="Google Shape;800;p29"/>
          <p:cNvSpPr/>
          <p:nvPr/>
        </p:nvSpPr>
        <p:spPr>
          <a:xfrm>
            <a:off x="51228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4" y="0"/>
                </a:lnTo>
                <a:lnTo>
                  <a:pt x="2580974" y="399386"/>
                </a:lnTo>
                <a:lnTo>
                  <a:pt x="0" y="399386"/>
                </a:lnTo>
                <a:lnTo>
                  <a:pt x="0" y="0"/>
                </a:lnTo>
                <a:close/>
              </a:path>
            </a:pathLst>
          </a:custGeom>
          <a:blipFill rotWithShape="0">
            <a:blip r:embed="rId10"/>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44" name="Google Shape;801;p29"/>
          <p:cNvSpPr/>
          <p:nvPr/>
        </p:nvSpPr>
        <p:spPr>
          <a:xfrm>
            <a:off x="76860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FFFFFF"/>
                </a:solidFill>
                <a:latin typeface="Open Sans Light"/>
                <a:ea typeface="Open Sans Light"/>
              </a:rPr>
              <a:t>PROGRAMOWANIE PLC</a:t>
            </a:r>
            <a:endParaRPr lang="pl-PL" sz="1110" b="0" strike="noStrike" spc="-1" noProof="0" dirty="0">
              <a:solidFill>
                <a:srgbClr val="000000"/>
              </a:solidFill>
              <a:latin typeface="Arial"/>
            </a:endParaRPr>
          </a:p>
        </p:txBody>
      </p:sp>
      <p:sp>
        <p:nvSpPr>
          <p:cNvPr id="645" name="Google Shape;802;p29"/>
          <p:cNvSpPr/>
          <p:nvPr/>
        </p:nvSpPr>
        <p:spPr>
          <a:xfrm>
            <a:off x="49798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364D62"/>
                </a:solidFill>
                <a:latin typeface="Open Sans Light"/>
                <a:ea typeface="Open Sans Light"/>
              </a:rPr>
              <a:t>STRONA| 29</a:t>
            </a:r>
            <a:endParaRPr lang="pl-PL" sz="1110" b="0" strike="noStrike" spc="-1" noProof="0" dirty="0">
              <a:solidFill>
                <a:srgbClr val="000000"/>
              </a:solidFill>
              <a:latin typeface="Arial"/>
            </a:endParaRPr>
          </a:p>
        </p:txBody>
      </p:sp>
      <p:sp>
        <p:nvSpPr>
          <p:cNvPr id="646" name="Google Shape;803;p29"/>
          <p:cNvSpPr/>
          <p:nvPr/>
        </p:nvSpPr>
        <p:spPr>
          <a:xfrm>
            <a:off x="512280" y="31968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Timery i sprzętowe generatory sygnałów</a:t>
            </a:r>
            <a:endParaRPr lang="pl-PL" sz="1400" b="0" strike="noStrike" spc="-1" noProof="0" dirty="0">
              <a:solidFill>
                <a:srgbClr val="000000"/>
              </a:solidFill>
              <a:latin typeface="Arial"/>
            </a:endParaRPr>
          </a:p>
        </p:txBody>
      </p:sp>
      <p:grpSp>
        <p:nvGrpSpPr>
          <p:cNvPr id="647" name="Google Shape;804;p29"/>
          <p:cNvGrpSpPr/>
          <p:nvPr/>
        </p:nvGrpSpPr>
        <p:grpSpPr>
          <a:xfrm>
            <a:off x="3775320" y="4774320"/>
            <a:ext cx="3244680" cy="4329360"/>
            <a:chOff x="3775320" y="4774320"/>
            <a:chExt cx="3244680" cy="4329360"/>
          </a:xfrm>
        </p:grpSpPr>
        <p:sp>
          <p:nvSpPr>
            <p:cNvPr id="648" name="Google Shape;805;p29"/>
            <p:cNvSpPr/>
            <p:nvPr/>
          </p:nvSpPr>
          <p:spPr>
            <a:xfrm>
              <a:off x="3775320" y="477432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11"/>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49" name="Google Shape;806;p29"/>
            <p:cNvSpPr/>
            <p:nvPr/>
          </p:nvSpPr>
          <p:spPr>
            <a:xfrm>
              <a:off x="3928680" y="496656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50" name="Google Shape;807;p29"/>
            <p:cNvSpPr/>
            <p:nvPr/>
          </p:nvSpPr>
          <p:spPr>
            <a:xfrm>
              <a:off x="3775320" y="6357240"/>
              <a:ext cx="3244680" cy="2746440"/>
            </a:xfrm>
            <a:custGeom>
              <a:avLst/>
              <a:gdLst>
                <a:gd name="textAreaLeft" fmla="*/ 0 w 3244680"/>
                <a:gd name="textAreaRight" fmla="*/ 3245040 w 3244680"/>
                <a:gd name="textAreaTop" fmla="*/ 0 h 2746440"/>
                <a:gd name="textAreaBottom" fmla="*/ 2746800 h 2746440"/>
              </a:gdLst>
              <a:ahLst/>
              <a:cxnLst/>
              <a:rect l="textAreaLeft" t="textAreaTop" r="textAreaRight" b="textAreaBottom"/>
              <a:pathLst>
                <a:path w="4326576" h="3662580">
                  <a:moveTo>
                    <a:pt x="0" y="0"/>
                  </a:moveTo>
                  <a:lnTo>
                    <a:pt x="4326576" y="0"/>
                  </a:lnTo>
                  <a:lnTo>
                    <a:pt x="4326576" y="3662579"/>
                  </a:lnTo>
                  <a:lnTo>
                    <a:pt x="0" y="3662579"/>
                  </a:lnTo>
                  <a:lnTo>
                    <a:pt x="0" y="0"/>
                  </a:lnTo>
                  <a:close/>
                </a:path>
              </a:pathLst>
            </a:custGeom>
            <a:blipFill rotWithShape="0">
              <a:blip r:embed="rId1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51" name="Google Shape;808;p29"/>
            <p:cNvSpPr/>
            <p:nvPr/>
          </p:nvSpPr>
          <p:spPr>
            <a:xfrm>
              <a:off x="3928680" y="645696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652" name="PlaceHolder 1"/>
          <p:cNvSpPr>
            <a:spLocks noGrp="1"/>
          </p:cNvSpPr>
          <p:nvPr>
            <p:ph type="sldNum" idx="31"/>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F85CBBA8-387A-4831-B7C3-93977F6C74F1}" type="slidenum">
              <a:rPr lang="pl-PL" sz="1200" b="0" strike="noStrike" spc="-1" noProof="0" smtClean="0">
                <a:solidFill>
                  <a:srgbClr val="888888"/>
                </a:solidFill>
                <a:latin typeface="Calibri"/>
                <a:ea typeface="Calibri"/>
              </a:rPr>
              <a:t>29</a:t>
            </a:fld>
            <a:endParaRPr lang="pl-PL" sz="1200" b="0" strike="noStrike" spc="-1" noProof="0" dirty="0">
              <a:solidFill>
                <a:srgbClr val="000000"/>
              </a:solidFill>
              <a:latin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364D62"/>
        </a:solidFill>
        <a:effectLst/>
      </p:bgPr>
    </p:bg>
    <p:spTree>
      <p:nvGrpSpPr>
        <p:cNvPr id="1" name=""/>
        <p:cNvGrpSpPr/>
        <p:nvPr/>
      </p:nvGrpSpPr>
      <p:grpSpPr>
        <a:xfrm>
          <a:off x="0" y="0"/>
          <a:ext cx="0" cy="0"/>
          <a:chOff x="0" y="0"/>
          <a:chExt cx="0" cy="0"/>
        </a:xfrm>
      </p:grpSpPr>
      <p:sp>
        <p:nvSpPr>
          <p:cNvPr id="70" name="Google Shape;121;p3"/>
          <p:cNvSpPr/>
          <p:nvPr/>
        </p:nvSpPr>
        <p:spPr>
          <a:xfrm rot="1109400">
            <a:off x="-3632400" y="-3769920"/>
            <a:ext cx="15116040" cy="5579280"/>
          </a:xfrm>
          <a:custGeom>
            <a:avLst/>
            <a:gdLst>
              <a:gd name="textAreaLeft" fmla="*/ 0 w 15116040"/>
              <a:gd name="textAreaRight" fmla="*/ 15116400 w 15116040"/>
              <a:gd name="textAreaTop" fmla="*/ 0 h 5579280"/>
              <a:gd name="textAreaBottom" fmla="*/ 5579640 h 5579280"/>
            </a:gdLst>
            <a:ahLst/>
            <a:cxnLst/>
            <a:rect l="textAreaLeft" t="textAreaTop" r="textAreaRight" b="textAreaBottom"/>
            <a:pathLst>
              <a:path w="15116448" h="5579778">
                <a:moveTo>
                  <a:pt x="0" y="0"/>
                </a:moveTo>
                <a:lnTo>
                  <a:pt x="15116447" y="0"/>
                </a:lnTo>
                <a:lnTo>
                  <a:pt x="15116447" y="5579778"/>
                </a:lnTo>
                <a:lnTo>
                  <a:pt x="0" y="5579778"/>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71" name="Google Shape;122;p3"/>
          <p:cNvSpPr/>
          <p:nvPr/>
        </p:nvSpPr>
        <p:spPr>
          <a:xfrm rot="16200000">
            <a:off x="-3457440" y="5376600"/>
            <a:ext cx="9049320" cy="1581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98000"/>
              </a:lnSpc>
              <a:tabLst>
                <a:tab pos="0" algn="l"/>
              </a:tabLst>
            </a:pPr>
            <a:r>
              <a:rPr lang="pl-PL" sz="10590" b="0" strike="noStrike" spc="-1" noProof="0" dirty="0">
                <a:solidFill>
                  <a:srgbClr val="FFFFFF"/>
                </a:solidFill>
                <a:latin typeface="Arial"/>
                <a:ea typeface="Arial"/>
              </a:rPr>
              <a:t>PROGRAM </a:t>
            </a:r>
            <a:endParaRPr lang="pl-PL" sz="10590" b="0" strike="noStrike" spc="-1" noProof="0" dirty="0">
              <a:solidFill>
                <a:srgbClr val="000000"/>
              </a:solidFill>
              <a:latin typeface="Arial"/>
            </a:endParaRPr>
          </a:p>
        </p:txBody>
      </p:sp>
      <p:sp>
        <p:nvSpPr>
          <p:cNvPr id="72" name="Google Shape;123;p3"/>
          <p:cNvSpPr/>
          <p:nvPr/>
        </p:nvSpPr>
        <p:spPr>
          <a:xfrm>
            <a:off x="1308600" y="8490960"/>
            <a:ext cx="6251040" cy="486993"/>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39000"/>
              </a:lnSpc>
              <a:tabLst>
                <a:tab pos="0" algn="l"/>
              </a:tabLst>
            </a:pPr>
            <a:r>
              <a:rPr lang="pl-PL" sz="1200" b="0" strike="noStrike" spc="-1" noProof="0" dirty="0">
                <a:solidFill>
                  <a:srgbClr val="FFFFFF"/>
                </a:solidFill>
                <a:latin typeface="Roboto"/>
                <a:ea typeface="Roboto"/>
              </a:rPr>
              <a:t>• KAROL JAGIEŁŁO •</a:t>
            </a:r>
            <a:endParaRPr lang="pl-PL" sz="1200" b="0" strike="noStrike" spc="-1" noProof="0" dirty="0">
              <a:solidFill>
                <a:srgbClr val="000000"/>
              </a:solidFill>
              <a:latin typeface="Arial"/>
            </a:endParaRPr>
          </a:p>
          <a:p>
            <a:pPr algn="ctr">
              <a:lnSpc>
                <a:spcPct val="139000"/>
              </a:lnSpc>
              <a:tabLst>
                <a:tab pos="0" algn="l"/>
              </a:tabLst>
            </a:pPr>
            <a:r>
              <a:rPr lang="pl-PL" sz="1200" b="0" strike="noStrike" spc="-1" noProof="0" dirty="0">
                <a:solidFill>
                  <a:srgbClr val="FFFFFF"/>
                </a:solidFill>
                <a:latin typeface="Roboto"/>
                <a:ea typeface="Roboto"/>
              </a:rPr>
              <a:t>• 2025 •</a:t>
            </a:r>
            <a:endParaRPr lang="pl-PL" sz="1200" b="0" strike="noStrike" spc="-1" noProof="0" dirty="0">
              <a:solidFill>
                <a:srgbClr val="000000"/>
              </a:solidFill>
              <a:latin typeface="Arial"/>
            </a:endParaRPr>
          </a:p>
        </p:txBody>
      </p:sp>
      <p:grpSp>
        <p:nvGrpSpPr>
          <p:cNvPr id="73" name="Google Shape;124;p3"/>
          <p:cNvGrpSpPr/>
          <p:nvPr/>
        </p:nvGrpSpPr>
        <p:grpSpPr>
          <a:xfrm>
            <a:off x="1675440" y="3159360"/>
            <a:ext cx="5066640" cy="587880"/>
            <a:chOff x="1675440" y="3159360"/>
            <a:chExt cx="5066640" cy="587880"/>
          </a:xfrm>
        </p:grpSpPr>
        <p:sp>
          <p:nvSpPr>
            <p:cNvPr id="74" name="Google Shape;125;p3"/>
            <p:cNvSpPr/>
            <p:nvPr/>
          </p:nvSpPr>
          <p:spPr>
            <a:xfrm>
              <a:off x="1675440" y="3159360"/>
              <a:ext cx="942480" cy="587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99000"/>
                </a:lnSpc>
                <a:tabLst>
                  <a:tab pos="0" algn="l"/>
                </a:tabLst>
              </a:pPr>
              <a:r>
                <a:rPr lang="pl-PL" sz="3900" b="0" strike="noStrike" spc="-1" noProof="0" dirty="0">
                  <a:solidFill>
                    <a:srgbClr val="FF9F0D"/>
                  </a:solidFill>
                  <a:latin typeface="Arial"/>
                  <a:ea typeface="Arial"/>
                </a:rPr>
                <a:t>05</a:t>
              </a:r>
              <a:endParaRPr lang="pl-PL" sz="3900" b="0" strike="noStrike" spc="-1" noProof="0" dirty="0">
                <a:solidFill>
                  <a:srgbClr val="000000"/>
                </a:solidFill>
                <a:latin typeface="Arial"/>
              </a:endParaRPr>
            </a:p>
          </p:txBody>
        </p:sp>
        <p:sp>
          <p:nvSpPr>
            <p:cNvPr id="75" name="Google Shape;126;p3"/>
            <p:cNvSpPr/>
            <p:nvPr/>
          </p:nvSpPr>
          <p:spPr>
            <a:xfrm>
              <a:off x="2703960" y="3209400"/>
              <a:ext cx="4038120" cy="467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1" strike="noStrike" spc="-1" noProof="0" dirty="0">
                  <a:solidFill>
                    <a:srgbClr val="FFFFFF"/>
                  </a:solidFill>
                  <a:latin typeface="Roboto"/>
                  <a:ea typeface="Roboto"/>
                </a:rPr>
                <a:t>Programowanie sterowników PLC</a:t>
              </a:r>
              <a:endParaRPr lang="pl-PL" sz="1110" b="0" strike="noStrike" spc="-1" noProof="0" dirty="0">
                <a:solidFill>
                  <a:srgbClr val="000000"/>
                </a:solidFill>
                <a:latin typeface="Arial"/>
              </a:endParaRPr>
            </a:p>
            <a:p>
              <a:pPr>
                <a:lnSpc>
                  <a:spcPct val="139000"/>
                </a:lnSpc>
                <a:tabLst>
                  <a:tab pos="0" algn="l"/>
                </a:tabLst>
              </a:pPr>
              <a:r>
                <a:rPr lang="pl-PL" sz="1110" b="0" strike="noStrike" spc="-1" noProof="0" dirty="0">
                  <a:solidFill>
                    <a:srgbClr val="FFFFFF"/>
                  </a:solidFill>
                  <a:latin typeface="Roboto"/>
                  <a:ea typeface="Roboto"/>
                </a:rPr>
                <a:t>Czym jest? • CPU • Oprogramowanie • Języki programowania</a:t>
              </a:r>
              <a:endParaRPr lang="pl-PL" sz="1110" b="0" strike="noStrike" spc="-1" noProof="0" dirty="0">
                <a:solidFill>
                  <a:srgbClr val="000000"/>
                </a:solidFill>
                <a:latin typeface="Arial"/>
              </a:endParaRPr>
            </a:p>
          </p:txBody>
        </p:sp>
      </p:grpSp>
      <p:sp>
        <p:nvSpPr>
          <p:cNvPr id="76" name="Google Shape;127;p3"/>
          <p:cNvSpPr/>
          <p:nvPr/>
        </p:nvSpPr>
        <p:spPr>
          <a:xfrm rot="3772800">
            <a:off x="6536520" y="-1401480"/>
            <a:ext cx="4342320" cy="4342320"/>
          </a:xfrm>
          <a:custGeom>
            <a:avLst/>
            <a:gdLst>
              <a:gd name="textAreaLeft" fmla="*/ 0 w 4342320"/>
              <a:gd name="textAreaRight" fmla="*/ 4342680 w 4342320"/>
              <a:gd name="textAreaTop" fmla="*/ 0 h 4342320"/>
              <a:gd name="textAreaBottom" fmla="*/ 4342680 h 4342320"/>
            </a:gdLst>
            <a:ahLst/>
            <a:cxnLst/>
            <a:rect l="textAreaLeft" t="textAreaTop" r="textAreaRight" b="textAreaBottom"/>
            <a:pathLst>
              <a:path w="7620000" h="7620000">
                <a:moveTo>
                  <a:pt x="7393940" y="0"/>
                </a:moveTo>
                <a:lnTo>
                  <a:pt x="0" y="0"/>
                </a:lnTo>
                <a:lnTo>
                  <a:pt x="0" y="7620000"/>
                </a:lnTo>
                <a:lnTo>
                  <a:pt x="7620000" y="7620000"/>
                </a:lnTo>
                <a:lnTo>
                  <a:pt x="7620000" y="0"/>
                </a:lnTo>
                <a:lnTo>
                  <a:pt x="7393940" y="0"/>
                </a:lnTo>
                <a:close/>
                <a:moveTo>
                  <a:pt x="7393940" y="7393940"/>
                </a:moveTo>
                <a:lnTo>
                  <a:pt x="228600" y="7393940"/>
                </a:lnTo>
                <a:lnTo>
                  <a:pt x="228600" y="228600"/>
                </a:lnTo>
                <a:lnTo>
                  <a:pt x="7393940" y="228600"/>
                </a:lnTo>
                <a:lnTo>
                  <a:pt x="7393940" y="739394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77" name="Google Shape;128;p3"/>
          <p:cNvSpPr/>
          <p:nvPr/>
        </p:nvSpPr>
        <p:spPr>
          <a:xfrm rot="3772800">
            <a:off x="-1635480" y="-3268440"/>
            <a:ext cx="4342320" cy="4342320"/>
          </a:xfrm>
          <a:custGeom>
            <a:avLst/>
            <a:gdLst>
              <a:gd name="textAreaLeft" fmla="*/ 0 w 4342320"/>
              <a:gd name="textAreaRight" fmla="*/ 4342680 w 4342320"/>
              <a:gd name="textAreaTop" fmla="*/ 0 h 4342320"/>
              <a:gd name="textAreaBottom" fmla="*/ 4342680 h 4342320"/>
            </a:gdLst>
            <a:ahLst/>
            <a:cxnLst/>
            <a:rect l="textAreaLeft" t="textAreaTop" r="textAreaRight" b="textAreaBottom"/>
            <a:pathLst>
              <a:path w="7620000" h="7620000">
                <a:moveTo>
                  <a:pt x="7393940" y="0"/>
                </a:moveTo>
                <a:lnTo>
                  <a:pt x="0" y="0"/>
                </a:lnTo>
                <a:lnTo>
                  <a:pt x="0" y="7620000"/>
                </a:lnTo>
                <a:lnTo>
                  <a:pt x="7620000" y="7620000"/>
                </a:lnTo>
                <a:lnTo>
                  <a:pt x="7620000" y="0"/>
                </a:lnTo>
                <a:lnTo>
                  <a:pt x="7393940" y="0"/>
                </a:lnTo>
                <a:close/>
                <a:moveTo>
                  <a:pt x="7393940" y="7393940"/>
                </a:moveTo>
                <a:lnTo>
                  <a:pt x="228600" y="7393940"/>
                </a:lnTo>
                <a:lnTo>
                  <a:pt x="228600" y="228600"/>
                </a:lnTo>
                <a:lnTo>
                  <a:pt x="7393940" y="228600"/>
                </a:lnTo>
                <a:lnTo>
                  <a:pt x="7393940" y="739394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nvGrpSpPr>
          <p:cNvPr id="78" name="Google Shape;129;p3"/>
          <p:cNvGrpSpPr/>
          <p:nvPr/>
        </p:nvGrpSpPr>
        <p:grpSpPr>
          <a:xfrm>
            <a:off x="1682640" y="3944520"/>
            <a:ext cx="5067000" cy="744480"/>
            <a:chOff x="1682640" y="3944520"/>
            <a:chExt cx="5067000" cy="744480"/>
          </a:xfrm>
        </p:grpSpPr>
        <p:sp>
          <p:nvSpPr>
            <p:cNvPr id="79" name="Google Shape;130;p3"/>
            <p:cNvSpPr/>
            <p:nvPr/>
          </p:nvSpPr>
          <p:spPr>
            <a:xfrm>
              <a:off x="1682640" y="3944520"/>
              <a:ext cx="942480" cy="59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98000"/>
                </a:lnSpc>
                <a:tabLst>
                  <a:tab pos="0" algn="l"/>
                </a:tabLst>
              </a:pPr>
              <a:r>
                <a:rPr lang="pl-PL" sz="3970" b="0" strike="noStrike" spc="-1" noProof="0" dirty="0">
                  <a:solidFill>
                    <a:srgbClr val="FF9F0D"/>
                  </a:solidFill>
                  <a:latin typeface="Arial"/>
                  <a:ea typeface="Arial"/>
                </a:rPr>
                <a:t>08</a:t>
              </a:r>
              <a:endParaRPr lang="pl-PL" sz="3970" b="0" strike="noStrike" spc="-1" noProof="0" dirty="0">
                <a:solidFill>
                  <a:srgbClr val="000000"/>
                </a:solidFill>
                <a:latin typeface="Arial"/>
              </a:endParaRPr>
            </a:p>
          </p:txBody>
        </p:sp>
        <p:sp>
          <p:nvSpPr>
            <p:cNvPr id="80" name="Google Shape;131;p3"/>
            <p:cNvSpPr/>
            <p:nvPr/>
          </p:nvSpPr>
          <p:spPr>
            <a:xfrm>
              <a:off x="2711520" y="3987360"/>
              <a:ext cx="4038120" cy="701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1" strike="noStrike" spc="-1" noProof="0" dirty="0">
                  <a:solidFill>
                    <a:srgbClr val="FFFFFF"/>
                  </a:solidFill>
                  <a:latin typeface="Roboto"/>
                  <a:ea typeface="Roboto"/>
                </a:rPr>
                <a:t>Wprowadzenie do oprogramowania PLCnext Engineer</a:t>
              </a:r>
              <a:endParaRPr lang="pl-PL" sz="1110" b="0" strike="noStrike" spc="-1" noProof="0" dirty="0">
                <a:solidFill>
                  <a:srgbClr val="000000"/>
                </a:solidFill>
                <a:latin typeface="Arial"/>
              </a:endParaRPr>
            </a:p>
            <a:p>
              <a:pPr>
                <a:lnSpc>
                  <a:spcPct val="139000"/>
                </a:lnSpc>
                <a:tabLst>
                  <a:tab pos="0" algn="l"/>
                </a:tabLst>
              </a:pPr>
              <a:r>
                <a:rPr lang="pl-PL" sz="1110" b="0" strike="noStrike" spc="-1" noProof="0" dirty="0">
                  <a:solidFill>
                    <a:srgbClr val="FFFFFF"/>
                  </a:solidFill>
                  <a:latin typeface="Roboto"/>
                  <a:ea typeface="Roboto"/>
                </a:rPr>
                <a:t>Założenie pierwszego projektu „Hello World”</a:t>
              </a:r>
              <a:endParaRPr lang="pl-PL" sz="1110" b="0" strike="noStrike" spc="-1" noProof="0" dirty="0">
                <a:solidFill>
                  <a:srgbClr val="000000"/>
                </a:solidFill>
                <a:latin typeface="Arial"/>
              </a:endParaRPr>
            </a:p>
          </p:txBody>
        </p:sp>
      </p:grpSp>
      <p:grpSp>
        <p:nvGrpSpPr>
          <p:cNvPr id="81" name="Google Shape;132;p3"/>
          <p:cNvGrpSpPr/>
          <p:nvPr/>
        </p:nvGrpSpPr>
        <p:grpSpPr>
          <a:xfrm>
            <a:off x="1695600" y="4734000"/>
            <a:ext cx="5066640" cy="592560"/>
            <a:chOff x="1695600" y="4734000"/>
            <a:chExt cx="5066640" cy="592560"/>
          </a:xfrm>
        </p:grpSpPr>
        <p:sp>
          <p:nvSpPr>
            <p:cNvPr id="82" name="Google Shape;133;p3"/>
            <p:cNvSpPr/>
            <p:nvPr/>
          </p:nvSpPr>
          <p:spPr>
            <a:xfrm>
              <a:off x="1695600" y="4734000"/>
              <a:ext cx="942480" cy="59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98000"/>
                </a:lnSpc>
                <a:tabLst>
                  <a:tab pos="0" algn="l"/>
                </a:tabLst>
              </a:pPr>
              <a:r>
                <a:rPr lang="pl-PL" sz="3970" b="0" strike="noStrike" spc="-1" noProof="0" dirty="0">
                  <a:solidFill>
                    <a:srgbClr val="FF9F0D"/>
                  </a:solidFill>
                  <a:latin typeface="Arial"/>
                  <a:ea typeface="Arial"/>
                </a:rPr>
                <a:t>19</a:t>
              </a:r>
              <a:endParaRPr lang="pl-PL" sz="3970" b="0" strike="noStrike" spc="-1" noProof="0" dirty="0">
                <a:solidFill>
                  <a:srgbClr val="000000"/>
                </a:solidFill>
                <a:latin typeface="Arial"/>
              </a:endParaRPr>
            </a:p>
          </p:txBody>
        </p:sp>
        <p:sp>
          <p:nvSpPr>
            <p:cNvPr id="83" name="Google Shape;134;p3"/>
            <p:cNvSpPr/>
            <p:nvPr/>
          </p:nvSpPr>
          <p:spPr>
            <a:xfrm>
              <a:off x="2724120" y="4777200"/>
              <a:ext cx="4038120" cy="467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1" strike="noStrike" spc="-1" noProof="0" dirty="0">
                  <a:solidFill>
                    <a:srgbClr val="FFFFFF"/>
                  </a:solidFill>
                  <a:latin typeface="Roboto"/>
                  <a:ea typeface="Roboto"/>
                </a:rPr>
                <a:t>Operacje bitowe i logiczne</a:t>
              </a:r>
              <a:endParaRPr lang="pl-PL" sz="1110" b="0" strike="noStrike" spc="-1" noProof="0" dirty="0">
                <a:solidFill>
                  <a:srgbClr val="000000"/>
                </a:solidFill>
                <a:latin typeface="Arial"/>
              </a:endParaRPr>
            </a:p>
            <a:p>
              <a:pPr>
                <a:lnSpc>
                  <a:spcPct val="139000"/>
                </a:lnSpc>
                <a:tabLst>
                  <a:tab pos="0" algn="l"/>
                </a:tabLst>
              </a:pPr>
              <a:r>
                <a:rPr lang="pl-PL" sz="1110" b="0" strike="noStrike" spc="-1" noProof="0" dirty="0">
                  <a:solidFill>
                    <a:srgbClr val="FFFFFF"/>
                  </a:solidFill>
                  <a:latin typeface="Roboto"/>
                  <a:ea typeface="Roboto"/>
                </a:rPr>
                <a:t>S • R • AND • OR • NOT</a:t>
              </a:r>
              <a:endParaRPr lang="pl-PL" sz="1110" b="0" strike="noStrike" spc="-1" noProof="0" dirty="0">
                <a:solidFill>
                  <a:srgbClr val="000000"/>
                </a:solidFill>
                <a:latin typeface="Arial"/>
              </a:endParaRPr>
            </a:p>
          </p:txBody>
        </p:sp>
      </p:grpSp>
      <p:grpSp>
        <p:nvGrpSpPr>
          <p:cNvPr id="84" name="Google Shape;135;p3"/>
          <p:cNvGrpSpPr/>
          <p:nvPr/>
        </p:nvGrpSpPr>
        <p:grpSpPr>
          <a:xfrm>
            <a:off x="1689120" y="5519160"/>
            <a:ext cx="5066640" cy="592560"/>
            <a:chOff x="1689120" y="5519160"/>
            <a:chExt cx="5066640" cy="592560"/>
          </a:xfrm>
        </p:grpSpPr>
        <p:sp>
          <p:nvSpPr>
            <p:cNvPr id="85" name="Google Shape;136;p3"/>
            <p:cNvSpPr/>
            <p:nvPr/>
          </p:nvSpPr>
          <p:spPr>
            <a:xfrm>
              <a:off x="1689120" y="5519160"/>
              <a:ext cx="942480" cy="59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98000"/>
                </a:lnSpc>
                <a:tabLst>
                  <a:tab pos="0" algn="l"/>
                </a:tabLst>
              </a:pPr>
              <a:r>
                <a:rPr lang="pl-PL" sz="3970" b="0" strike="noStrike" spc="-1" noProof="0" dirty="0">
                  <a:solidFill>
                    <a:srgbClr val="FF9F0D"/>
                  </a:solidFill>
                  <a:latin typeface="Arial"/>
                  <a:ea typeface="Arial"/>
                </a:rPr>
                <a:t>21</a:t>
              </a:r>
              <a:endParaRPr lang="pl-PL" sz="3970" b="0" strike="noStrike" spc="-1" noProof="0" dirty="0">
                <a:solidFill>
                  <a:srgbClr val="000000"/>
                </a:solidFill>
                <a:latin typeface="Arial"/>
              </a:endParaRPr>
            </a:p>
          </p:txBody>
        </p:sp>
        <p:sp>
          <p:nvSpPr>
            <p:cNvPr id="86" name="Google Shape;137;p3"/>
            <p:cNvSpPr/>
            <p:nvPr/>
          </p:nvSpPr>
          <p:spPr>
            <a:xfrm>
              <a:off x="2717640" y="5562000"/>
              <a:ext cx="4038120" cy="467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1" strike="noStrike" spc="-1" noProof="0" dirty="0">
                  <a:solidFill>
                    <a:srgbClr val="FFFFFF"/>
                  </a:solidFill>
                  <a:latin typeface="Roboto"/>
                  <a:ea typeface="Roboto"/>
                </a:rPr>
                <a:t>Liczniki</a:t>
              </a:r>
              <a:endParaRPr lang="pl-PL" sz="1110" b="0" strike="noStrike" spc="-1" noProof="0" dirty="0">
                <a:solidFill>
                  <a:srgbClr val="000000"/>
                </a:solidFill>
                <a:latin typeface="Arial"/>
              </a:endParaRPr>
            </a:p>
            <a:p>
              <a:pPr>
                <a:lnSpc>
                  <a:spcPct val="139000"/>
                </a:lnSpc>
                <a:tabLst>
                  <a:tab pos="0" algn="l"/>
                </a:tabLst>
              </a:pPr>
              <a:r>
                <a:rPr lang="pl-PL" sz="1110" b="0" strike="noStrike" spc="-1" noProof="0" dirty="0">
                  <a:solidFill>
                    <a:srgbClr val="FFFFFF"/>
                  </a:solidFill>
                  <a:latin typeface="Roboto"/>
                  <a:ea typeface="Roboto"/>
                </a:rPr>
                <a:t>CTU • CTD • CTUD</a:t>
              </a:r>
              <a:endParaRPr lang="pl-PL" sz="1110" b="0" strike="noStrike" spc="-1" noProof="0" dirty="0">
                <a:solidFill>
                  <a:srgbClr val="000000"/>
                </a:solidFill>
                <a:latin typeface="Arial"/>
              </a:endParaRPr>
            </a:p>
          </p:txBody>
        </p:sp>
      </p:grpSp>
      <p:grpSp>
        <p:nvGrpSpPr>
          <p:cNvPr id="87" name="Google Shape;138;p3"/>
          <p:cNvGrpSpPr/>
          <p:nvPr/>
        </p:nvGrpSpPr>
        <p:grpSpPr>
          <a:xfrm>
            <a:off x="1681560" y="6309000"/>
            <a:ext cx="5068080" cy="592560"/>
            <a:chOff x="1681560" y="6309000"/>
            <a:chExt cx="5068080" cy="592560"/>
          </a:xfrm>
        </p:grpSpPr>
        <p:sp>
          <p:nvSpPr>
            <p:cNvPr id="88" name="Google Shape;139;p3"/>
            <p:cNvSpPr/>
            <p:nvPr/>
          </p:nvSpPr>
          <p:spPr>
            <a:xfrm>
              <a:off x="1681560" y="6309000"/>
              <a:ext cx="942480" cy="59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98000"/>
                </a:lnSpc>
                <a:tabLst>
                  <a:tab pos="0" algn="l"/>
                </a:tabLst>
              </a:pPr>
              <a:r>
                <a:rPr lang="pl-PL" sz="3970" b="0" strike="noStrike" spc="-1" noProof="0" dirty="0">
                  <a:solidFill>
                    <a:srgbClr val="FF9F0D"/>
                  </a:solidFill>
                  <a:latin typeface="Arial"/>
                  <a:ea typeface="Arial"/>
                </a:rPr>
                <a:t>23</a:t>
              </a:r>
              <a:endParaRPr lang="pl-PL" sz="3970" b="0" strike="noStrike" spc="-1" noProof="0" dirty="0">
                <a:solidFill>
                  <a:srgbClr val="000000"/>
                </a:solidFill>
                <a:latin typeface="Arial"/>
              </a:endParaRPr>
            </a:p>
          </p:txBody>
        </p:sp>
        <p:sp>
          <p:nvSpPr>
            <p:cNvPr id="89" name="Google Shape;140;p3"/>
            <p:cNvSpPr/>
            <p:nvPr/>
          </p:nvSpPr>
          <p:spPr>
            <a:xfrm>
              <a:off x="2711520" y="6348240"/>
              <a:ext cx="4038120" cy="467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1" strike="noStrike" spc="-1" noProof="0" dirty="0">
                  <a:solidFill>
                    <a:srgbClr val="FFFFFF"/>
                  </a:solidFill>
                  <a:latin typeface="Roboto"/>
                  <a:ea typeface="Roboto"/>
                </a:rPr>
                <a:t>Timery i sprzętowe generatory sygnałów</a:t>
              </a:r>
              <a:endParaRPr lang="pl-PL" sz="1110" b="0" strike="noStrike" spc="-1" noProof="0" dirty="0">
                <a:solidFill>
                  <a:srgbClr val="000000"/>
                </a:solidFill>
                <a:latin typeface="Arial"/>
              </a:endParaRPr>
            </a:p>
            <a:p>
              <a:pPr>
                <a:lnSpc>
                  <a:spcPct val="139000"/>
                </a:lnSpc>
                <a:tabLst>
                  <a:tab pos="0" algn="l"/>
                </a:tabLst>
              </a:pPr>
              <a:r>
                <a:rPr lang="pl-PL" sz="1110" b="0" strike="noStrike" spc="-1" noProof="0" dirty="0">
                  <a:solidFill>
                    <a:srgbClr val="FFFFFF"/>
                  </a:solidFill>
                  <a:latin typeface="Roboto"/>
                  <a:ea typeface="Roboto"/>
                </a:rPr>
                <a:t>TP • TON • TOF • TONR • zbocza P i N</a:t>
              </a:r>
              <a:endParaRPr lang="pl-PL" sz="1110" b="0" strike="noStrike" spc="-1" noProof="0" dirty="0">
                <a:solidFill>
                  <a:srgbClr val="000000"/>
                </a:solidFill>
                <a:latin typeface="Arial"/>
              </a:endParaRPr>
            </a:p>
          </p:txBody>
        </p:sp>
      </p:grpSp>
      <p:sp>
        <p:nvSpPr>
          <p:cNvPr id="90" name="Google Shape;141;p3"/>
          <p:cNvSpPr/>
          <p:nvPr/>
        </p:nvSpPr>
        <p:spPr>
          <a:xfrm rot="3772800">
            <a:off x="4993560" y="9644760"/>
            <a:ext cx="4342320" cy="4342320"/>
          </a:xfrm>
          <a:custGeom>
            <a:avLst/>
            <a:gdLst>
              <a:gd name="textAreaLeft" fmla="*/ 0 w 4342320"/>
              <a:gd name="textAreaRight" fmla="*/ 4342680 w 4342320"/>
              <a:gd name="textAreaTop" fmla="*/ 0 h 4342320"/>
              <a:gd name="textAreaBottom" fmla="*/ 4342680 h 4342320"/>
            </a:gdLst>
            <a:ahLst/>
            <a:cxnLst/>
            <a:rect l="textAreaLeft" t="textAreaTop" r="textAreaRight" b="textAreaBottom"/>
            <a:pathLst>
              <a:path w="7620000" h="7620000">
                <a:moveTo>
                  <a:pt x="7393940" y="0"/>
                </a:moveTo>
                <a:lnTo>
                  <a:pt x="0" y="0"/>
                </a:lnTo>
                <a:lnTo>
                  <a:pt x="0" y="7620000"/>
                </a:lnTo>
                <a:lnTo>
                  <a:pt x="7620000" y="7620000"/>
                </a:lnTo>
                <a:lnTo>
                  <a:pt x="7620000" y="0"/>
                </a:lnTo>
                <a:lnTo>
                  <a:pt x="7393940" y="0"/>
                </a:lnTo>
                <a:close/>
                <a:moveTo>
                  <a:pt x="7393940" y="7393940"/>
                </a:moveTo>
                <a:lnTo>
                  <a:pt x="228600" y="7393940"/>
                </a:lnTo>
                <a:lnTo>
                  <a:pt x="228600" y="228600"/>
                </a:lnTo>
                <a:lnTo>
                  <a:pt x="7393940" y="228600"/>
                </a:lnTo>
                <a:lnTo>
                  <a:pt x="7393940" y="739394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1" name="PlaceHolder 1"/>
          <p:cNvSpPr>
            <a:spLocks noGrp="1"/>
          </p:cNvSpPr>
          <p:nvPr>
            <p:ph type="sldNum" idx="6"/>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2D406471-0F64-4F5B-8406-DF1BD256691F}" type="slidenum">
              <a:rPr lang="pl-PL" sz="1200" b="0" strike="noStrike" spc="-1" noProof="0" smtClean="0">
                <a:solidFill>
                  <a:srgbClr val="888888"/>
                </a:solidFill>
                <a:latin typeface="Calibri"/>
                <a:ea typeface="Calibri"/>
              </a:rPr>
              <a:t>3</a:t>
            </a:fld>
            <a:endParaRPr lang="pl-PL" sz="1200" b="0" strike="noStrike" spc="-1" noProof="0" dirty="0">
              <a:solidFill>
                <a:srgbClr val="000000"/>
              </a:solidFill>
              <a:latin typeface="Times New Roman"/>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3" name="Google Shape;814;p30"/>
          <p:cNvSpPr/>
          <p:nvPr/>
        </p:nvSpPr>
        <p:spPr>
          <a:xfrm>
            <a:off x="557280" y="1065240"/>
            <a:ext cx="648972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39000"/>
              </a:lnSpc>
              <a:tabLst>
                <a:tab pos="0" algn="l"/>
              </a:tabLst>
            </a:pPr>
            <a:r>
              <a:rPr lang="pl-PL" sz="1400" b="0" strike="noStrike" spc="-1" noProof="0" dirty="0">
                <a:solidFill>
                  <a:srgbClr val="000000"/>
                </a:solidFill>
                <a:latin typeface="Open Sans"/>
                <a:ea typeface="Open Sans"/>
              </a:rPr>
              <a:t>Typy zadań</a:t>
            </a:r>
            <a:endParaRPr lang="pl-PL" sz="1400" b="0" strike="noStrike" spc="-1" noProof="0" dirty="0">
              <a:solidFill>
                <a:srgbClr val="000000"/>
              </a:solidFill>
              <a:latin typeface="Arial"/>
            </a:endParaRPr>
          </a:p>
        </p:txBody>
      </p:sp>
      <p:sp>
        <p:nvSpPr>
          <p:cNvPr id="654" name="Google Shape;815;p30"/>
          <p:cNvSpPr/>
          <p:nvPr/>
        </p:nvSpPr>
        <p:spPr>
          <a:xfrm>
            <a:off x="512280" y="31968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Operacje na zmiennych</a:t>
            </a:r>
            <a:endParaRPr lang="pl-PL" sz="1400" b="0" strike="noStrike" spc="-1" noProof="0" dirty="0">
              <a:solidFill>
                <a:srgbClr val="000000"/>
              </a:solidFill>
              <a:latin typeface="Arial"/>
            </a:endParaRPr>
          </a:p>
        </p:txBody>
      </p:sp>
      <p:sp>
        <p:nvSpPr>
          <p:cNvPr id="655" name="Google Shape;816;p30"/>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656" name="Google Shape;817;p30"/>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57" name="Google Shape;818;p30"/>
          <p:cNvSpPr/>
          <p:nvPr/>
        </p:nvSpPr>
        <p:spPr>
          <a:xfrm>
            <a:off x="472392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FFFFFF"/>
                </a:solidFill>
                <a:latin typeface="Open Sans Light"/>
                <a:ea typeface="Open Sans Light"/>
              </a:rPr>
              <a:t>PROGRAMOWANIE PLC |</a:t>
            </a:r>
            <a:endParaRPr lang="pl-PL" sz="1110" b="0" strike="noStrike" spc="-1" noProof="0" dirty="0">
              <a:solidFill>
                <a:srgbClr val="000000"/>
              </a:solidFill>
              <a:latin typeface="Arial"/>
            </a:endParaRPr>
          </a:p>
        </p:txBody>
      </p:sp>
      <p:sp>
        <p:nvSpPr>
          <p:cNvPr id="658" name="Google Shape;819;p30"/>
          <p:cNvSpPr/>
          <p:nvPr/>
        </p:nvSpPr>
        <p:spPr>
          <a:xfrm>
            <a:off x="5122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30</a:t>
            </a:r>
            <a:endParaRPr lang="pl-PL" sz="1110" b="0" strike="noStrike" spc="-1" noProof="0" dirty="0">
              <a:solidFill>
                <a:srgbClr val="000000"/>
              </a:solidFill>
              <a:latin typeface="Arial"/>
            </a:endParaRPr>
          </a:p>
        </p:txBody>
      </p:sp>
      <p:sp>
        <p:nvSpPr>
          <p:cNvPr id="659" name="Google Shape;820;p30"/>
          <p:cNvSpPr/>
          <p:nvPr/>
        </p:nvSpPr>
        <p:spPr>
          <a:xfrm>
            <a:off x="557280" y="1945800"/>
            <a:ext cx="6488640" cy="246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ct val="162000"/>
              </a:lnSpc>
              <a:tabLst>
                <a:tab pos="0" algn="l"/>
              </a:tabLst>
            </a:pPr>
            <a:r>
              <a:rPr lang="pl-PL" sz="1000" b="0" strike="noStrike" spc="-1" noProof="0" dirty="0">
                <a:solidFill>
                  <a:srgbClr val="222222"/>
                </a:solidFill>
                <a:latin typeface="Open Sans Light"/>
                <a:ea typeface="Open Sans Light"/>
              </a:rPr>
              <a:t>Różne typy zadań umożliwiają różne wykonanie napisanych programów. </a:t>
            </a:r>
            <a:endParaRPr lang="pl-PL" sz="1000" b="0" strike="noStrike" spc="-1" noProof="0" dirty="0">
              <a:solidFill>
                <a:srgbClr val="000000"/>
              </a:solidFill>
              <a:latin typeface="Arial"/>
            </a:endParaRPr>
          </a:p>
        </p:txBody>
      </p:sp>
      <p:sp>
        <p:nvSpPr>
          <p:cNvPr id="660" name="PlaceHolder 1"/>
          <p:cNvSpPr>
            <a:spLocks noGrp="1"/>
          </p:cNvSpPr>
          <p:nvPr>
            <p:ph type="sldNum" idx="32"/>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EA7B582A-F207-4059-B7F3-B3DD1D666EE9}" type="slidenum">
              <a:rPr lang="pl-PL" sz="1200" b="0" strike="noStrike" spc="-1" noProof="0" smtClean="0">
                <a:solidFill>
                  <a:srgbClr val="888888"/>
                </a:solidFill>
                <a:latin typeface="Calibri"/>
                <a:ea typeface="Calibri"/>
              </a:rPr>
              <a:t>30</a:t>
            </a:fld>
            <a:endParaRPr lang="pl-PL" sz="1200" b="0" strike="noStrike" spc="-1" noProof="0" dirty="0">
              <a:solidFill>
                <a:srgbClr val="000000"/>
              </a:solidFill>
              <a:latin typeface="Times New Roman"/>
            </a:endParaRPr>
          </a:p>
        </p:txBody>
      </p:sp>
      <p:pic>
        <p:nvPicPr>
          <p:cNvPr id="661" name="Google Shape;822;p30"/>
          <p:cNvPicPr/>
          <p:nvPr/>
        </p:nvPicPr>
        <p:blipFill>
          <a:blip r:embed="rId4"/>
          <a:stretch/>
        </p:blipFill>
        <p:spPr>
          <a:xfrm>
            <a:off x="232560" y="2561760"/>
            <a:ext cx="7251480" cy="3570120"/>
          </a:xfrm>
          <a:prstGeom prst="rect">
            <a:avLst/>
          </a:prstGeom>
          <a:ln w="0">
            <a:noFill/>
          </a:ln>
        </p:spPr>
      </p:pic>
      <p:pic>
        <p:nvPicPr>
          <p:cNvPr id="662" name="Google Shape;823;p30"/>
          <p:cNvPicPr/>
          <p:nvPr/>
        </p:nvPicPr>
        <p:blipFill>
          <a:blip r:embed="rId5"/>
          <a:stretch/>
        </p:blipFill>
        <p:spPr>
          <a:xfrm>
            <a:off x="319680" y="6085080"/>
            <a:ext cx="6964560" cy="2644200"/>
          </a:xfrm>
          <a:prstGeom prst="rect">
            <a:avLst/>
          </a:prstGeom>
          <a:ln w="0">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 name="Google Shape;828;p31"/>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664" name="Google Shape;829;p31"/>
          <p:cNvSpPr/>
          <p:nvPr/>
        </p:nvSpPr>
        <p:spPr>
          <a:xfrm>
            <a:off x="51228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4" y="0"/>
                </a:lnTo>
                <a:lnTo>
                  <a:pt x="2580974"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65" name="Google Shape;830;p31"/>
          <p:cNvSpPr/>
          <p:nvPr/>
        </p:nvSpPr>
        <p:spPr>
          <a:xfrm>
            <a:off x="76860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FFFFFF"/>
                </a:solidFill>
                <a:latin typeface="Open Sans Light"/>
                <a:ea typeface="Open Sans Light"/>
              </a:rPr>
              <a:t>PROGRAMOWANIE PLC</a:t>
            </a:r>
            <a:endParaRPr lang="pl-PL" sz="1110" b="0" strike="noStrike" spc="-1" noProof="0" dirty="0">
              <a:solidFill>
                <a:srgbClr val="000000"/>
              </a:solidFill>
              <a:latin typeface="Arial"/>
            </a:endParaRPr>
          </a:p>
        </p:txBody>
      </p:sp>
      <p:sp>
        <p:nvSpPr>
          <p:cNvPr id="666" name="Google Shape;831;p31"/>
          <p:cNvSpPr/>
          <p:nvPr/>
        </p:nvSpPr>
        <p:spPr>
          <a:xfrm>
            <a:off x="499284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364D62"/>
                </a:solidFill>
                <a:latin typeface="Open Sans Light"/>
                <a:ea typeface="Open Sans Light"/>
              </a:rPr>
              <a:t>STRONA| 31</a:t>
            </a:r>
            <a:endParaRPr lang="pl-PL" sz="1110" b="0" strike="noStrike" spc="-1" noProof="0" dirty="0">
              <a:solidFill>
                <a:srgbClr val="000000"/>
              </a:solidFill>
              <a:latin typeface="Arial"/>
            </a:endParaRPr>
          </a:p>
        </p:txBody>
      </p:sp>
      <p:sp>
        <p:nvSpPr>
          <p:cNvPr id="667" name="Google Shape;832;p31"/>
          <p:cNvSpPr/>
          <p:nvPr/>
        </p:nvSpPr>
        <p:spPr>
          <a:xfrm>
            <a:off x="512280" y="24372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Timery i sprzętowe generatory sygnałów</a:t>
            </a:r>
            <a:endParaRPr lang="pl-PL" sz="1400" b="0" strike="noStrike" spc="-1" noProof="0" dirty="0">
              <a:solidFill>
                <a:srgbClr val="000000"/>
              </a:solidFill>
              <a:latin typeface="Arial"/>
            </a:endParaRPr>
          </a:p>
        </p:txBody>
      </p:sp>
      <p:sp>
        <p:nvSpPr>
          <p:cNvPr id="668" name="Google Shape;833;p31"/>
          <p:cNvSpPr/>
          <p:nvPr/>
        </p:nvSpPr>
        <p:spPr>
          <a:xfrm>
            <a:off x="452880" y="1088640"/>
            <a:ext cx="668304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Light"/>
                <a:ea typeface="Open Sans Light"/>
              </a:rPr>
              <a:t>Generator impulsów</a:t>
            </a:r>
            <a:endParaRPr lang="pl-PL" sz="1400" b="0" strike="noStrike" spc="-1" noProof="0" dirty="0">
              <a:solidFill>
                <a:srgbClr val="000000"/>
              </a:solidFill>
              <a:latin typeface="Arial"/>
            </a:endParaRPr>
          </a:p>
        </p:txBody>
      </p:sp>
      <p:sp>
        <p:nvSpPr>
          <p:cNvPr id="669" name="Google Shape;834;p31"/>
          <p:cNvSpPr/>
          <p:nvPr/>
        </p:nvSpPr>
        <p:spPr>
          <a:xfrm>
            <a:off x="573840" y="1482840"/>
            <a:ext cx="3302280" cy="468526"/>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000" b="0" strike="noStrike" spc="-1" noProof="0" dirty="0">
                <a:solidFill>
                  <a:srgbClr val="222222"/>
                </a:solidFill>
                <a:latin typeface="Open Sans Light"/>
                <a:ea typeface="Open Sans Light"/>
              </a:rPr>
              <a:t>Zrealizuj program generatora impulsów co czas </a:t>
            </a:r>
            <a:r>
              <a:rPr lang="pl-PL" sz="1000" b="0" i="1" strike="noStrike" spc="-1" noProof="0" dirty="0">
                <a:solidFill>
                  <a:srgbClr val="222222"/>
                </a:solidFill>
                <a:latin typeface="Open Sans Light"/>
                <a:ea typeface="Open Sans Light"/>
              </a:rPr>
              <a:t>t</a:t>
            </a:r>
            <a:r>
              <a:rPr lang="pl-PL" sz="1000" b="0" strike="noStrike" spc="-1" noProof="0" dirty="0">
                <a:solidFill>
                  <a:srgbClr val="222222"/>
                </a:solidFill>
                <a:latin typeface="Open Sans Light"/>
                <a:ea typeface="Open Sans Light"/>
              </a:rPr>
              <a:t> = 1 s </a:t>
            </a:r>
          </a:p>
          <a:p>
            <a:pPr>
              <a:lnSpc>
                <a:spcPct val="162000"/>
              </a:lnSpc>
              <a:tabLst>
                <a:tab pos="0" algn="l"/>
              </a:tabLst>
            </a:pPr>
            <a:r>
              <a:rPr lang="pl-PL" sz="1000" b="0" strike="noStrike" spc="-1" noProof="0" dirty="0">
                <a:solidFill>
                  <a:srgbClr val="222222"/>
                </a:solidFill>
                <a:latin typeface="Open Sans Light"/>
                <a:ea typeface="Open Sans Light"/>
              </a:rPr>
              <a:t>z wykorzystaniem jednego timera TON. </a:t>
            </a:r>
            <a:endParaRPr lang="pl-PL" sz="1000" b="0" strike="noStrike" spc="-1" noProof="0" dirty="0">
              <a:solidFill>
                <a:srgbClr val="000000"/>
              </a:solidFill>
              <a:latin typeface="Arial"/>
            </a:endParaRPr>
          </a:p>
        </p:txBody>
      </p:sp>
      <p:grpSp>
        <p:nvGrpSpPr>
          <p:cNvPr id="670" name="Google Shape;835;p31"/>
          <p:cNvGrpSpPr/>
          <p:nvPr/>
        </p:nvGrpSpPr>
        <p:grpSpPr>
          <a:xfrm>
            <a:off x="3975120" y="1534320"/>
            <a:ext cx="3244680" cy="2886120"/>
            <a:chOff x="3975120" y="1534320"/>
            <a:chExt cx="3244680" cy="2886120"/>
          </a:xfrm>
        </p:grpSpPr>
        <p:sp>
          <p:nvSpPr>
            <p:cNvPr id="671" name="Google Shape;836;p31"/>
            <p:cNvSpPr/>
            <p:nvPr/>
          </p:nvSpPr>
          <p:spPr>
            <a:xfrm>
              <a:off x="3975120" y="153432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72" name="Google Shape;837;p31"/>
            <p:cNvSpPr/>
            <p:nvPr/>
          </p:nvSpPr>
          <p:spPr>
            <a:xfrm>
              <a:off x="4128480" y="172620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673" name="Google Shape;838;p31"/>
          <p:cNvSpPr/>
          <p:nvPr/>
        </p:nvSpPr>
        <p:spPr>
          <a:xfrm>
            <a:off x="4837320" y="2653560"/>
            <a:ext cx="1228320" cy="875880"/>
          </a:xfrm>
          <a:custGeom>
            <a:avLst/>
            <a:gdLst>
              <a:gd name="textAreaLeft" fmla="*/ 0 w 1228320"/>
              <a:gd name="textAreaRight" fmla="*/ 1228680 w 1228320"/>
              <a:gd name="textAreaTop" fmla="*/ 0 h 875880"/>
              <a:gd name="textAreaBottom" fmla="*/ 876240 h 875880"/>
            </a:gdLst>
            <a:ahLst/>
            <a:cxnLst/>
            <a:rect l="textAreaLeft" t="textAreaTop" r="textAreaRight" b="textAreaBottom"/>
            <a:pathLst>
              <a:path w="1228823" h="876204">
                <a:moveTo>
                  <a:pt x="0" y="0"/>
                </a:moveTo>
                <a:lnTo>
                  <a:pt x="1228823" y="0"/>
                </a:lnTo>
                <a:lnTo>
                  <a:pt x="1228823" y="876204"/>
                </a:lnTo>
                <a:lnTo>
                  <a:pt x="0" y="876204"/>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74" name="Google Shape;839;p31"/>
          <p:cNvSpPr/>
          <p:nvPr/>
        </p:nvSpPr>
        <p:spPr>
          <a:xfrm>
            <a:off x="3876480" y="4475160"/>
            <a:ext cx="3214440" cy="709560"/>
          </a:xfrm>
          <a:custGeom>
            <a:avLst/>
            <a:gdLst>
              <a:gd name="textAreaLeft" fmla="*/ 0 w 3214440"/>
              <a:gd name="textAreaRight" fmla="*/ 3214800 w 3214440"/>
              <a:gd name="textAreaTop" fmla="*/ 0 h 709560"/>
              <a:gd name="textAreaBottom" fmla="*/ 709920 h 709560"/>
            </a:gdLst>
            <a:ahLst/>
            <a:cxnLst/>
            <a:rect l="textAreaLeft" t="textAreaTop" r="textAreaRight" b="textAreaBottom"/>
            <a:pathLst>
              <a:path w="6238240" h="1377950">
                <a:moveTo>
                  <a:pt x="5615940" y="834390"/>
                </a:moveTo>
                <a:cubicBezTo>
                  <a:pt x="5615940" y="828040"/>
                  <a:pt x="5617210" y="822960"/>
                  <a:pt x="5617210" y="816610"/>
                </a:cubicBezTo>
                <a:lnTo>
                  <a:pt x="5617210" y="467360"/>
                </a:lnTo>
                <a:cubicBezTo>
                  <a:pt x="5617210" y="210820"/>
                  <a:pt x="5407660" y="0"/>
                  <a:pt x="5151120" y="0"/>
                </a:cubicBezTo>
                <a:lnTo>
                  <a:pt x="467360" y="0"/>
                </a:lnTo>
                <a:cubicBezTo>
                  <a:pt x="210820" y="0"/>
                  <a:pt x="0" y="210820"/>
                  <a:pt x="0" y="467360"/>
                </a:cubicBezTo>
                <a:lnTo>
                  <a:pt x="0" y="816610"/>
                </a:lnTo>
                <a:cubicBezTo>
                  <a:pt x="0" y="1073150"/>
                  <a:pt x="209550" y="1283970"/>
                  <a:pt x="466090" y="1283970"/>
                </a:cubicBezTo>
                <a:lnTo>
                  <a:pt x="5149850" y="1283970"/>
                </a:lnTo>
                <a:cubicBezTo>
                  <a:pt x="5262880" y="1283970"/>
                  <a:pt x="5367020" y="1243330"/>
                  <a:pt x="5447030" y="1176020"/>
                </a:cubicBezTo>
                <a:cubicBezTo>
                  <a:pt x="5577840" y="1243330"/>
                  <a:pt x="5890260" y="1377950"/>
                  <a:pt x="6236970" y="1181100"/>
                </a:cubicBezTo>
                <a:cubicBezTo>
                  <a:pt x="6238240" y="1181100"/>
                  <a:pt x="5925820" y="1182370"/>
                  <a:pt x="5615940" y="834390"/>
                </a:cubicBezTo>
                <a:close/>
              </a:path>
            </a:pathLst>
          </a:custGeom>
          <a:solidFill>
            <a:srgbClr val="38B6FF"/>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nSpc>
                <a:spcPct val="100000"/>
              </a:lnSpc>
              <a:tabLst>
                <a:tab pos="0" algn="l"/>
              </a:tabLst>
            </a:pPr>
            <a:endParaRPr lang="pl-PL" sz="1400" b="0" strike="noStrike" spc="-1" noProof="0" dirty="0">
              <a:solidFill>
                <a:srgbClr val="000000"/>
              </a:solidFill>
              <a:latin typeface="Arial"/>
            </a:endParaRPr>
          </a:p>
        </p:txBody>
      </p:sp>
      <p:sp>
        <p:nvSpPr>
          <p:cNvPr id="675" name="Google Shape;840;p31"/>
          <p:cNvSpPr/>
          <p:nvPr/>
        </p:nvSpPr>
        <p:spPr>
          <a:xfrm>
            <a:off x="3930120" y="4573800"/>
            <a:ext cx="2740680" cy="493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000" b="0" strike="noStrike" spc="-1" noProof="0" dirty="0">
                <a:solidFill>
                  <a:srgbClr val="000000"/>
                </a:solidFill>
                <a:latin typeface="Open Sans Light"/>
                <a:ea typeface="Open Sans Light"/>
              </a:rPr>
              <a:t>Układ z samo resetującym się timerem TON generuje impulsy trwające jeden cykl.</a:t>
            </a:r>
            <a:endParaRPr lang="pl-PL" sz="1000" b="0" strike="noStrike" spc="-1" noProof="0" dirty="0">
              <a:solidFill>
                <a:srgbClr val="000000"/>
              </a:solidFill>
              <a:latin typeface="Arial"/>
            </a:endParaRPr>
          </a:p>
        </p:txBody>
      </p:sp>
      <p:sp>
        <p:nvSpPr>
          <p:cNvPr id="676" name="Google Shape;841;p31"/>
          <p:cNvSpPr/>
          <p:nvPr/>
        </p:nvSpPr>
        <p:spPr>
          <a:xfrm>
            <a:off x="423360" y="2321280"/>
            <a:ext cx="3364920" cy="693360"/>
          </a:xfrm>
          <a:custGeom>
            <a:avLst/>
            <a:gdLst>
              <a:gd name="textAreaLeft" fmla="*/ 0 w 3364920"/>
              <a:gd name="textAreaRight" fmla="*/ 3365280 w 3364920"/>
              <a:gd name="textAreaTop" fmla="*/ 0 h 693360"/>
              <a:gd name="textAreaBottom" fmla="*/ 693720 h 693360"/>
            </a:gdLst>
            <a:ahLst/>
            <a:cxnLst/>
            <a:rect l="textAreaLeft" t="textAreaTop" r="textAreaRight" b="textAreaBottom"/>
            <a:pathLst>
              <a:path w="3365146" h="693562">
                <a:moveTo>
                  <a:pt x="0" y="0"/>
                </a:moveTo>
                <a:lnTo>
                  <a:pt x="3365147" y="0"/>
                </a:lnTo>
                <a:lnTo>
                  <a:pt x="3365147" y="693562"/>
                </a:lnTo>
                <a:lnTo>
                  <a:pt x="0" y="693562"/>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77" name="Google Shape;842;p31"/>
          <p:cNvSpPr/>
          <p:nvPr/>
        </p:nvSpPr>
        <p:spPr>
          <a:xfrm>
            <a:off x="573840" y="1305000"/>
            <a:ext cx="2928960" cy="295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Zadanie 13 Generator impulsów</a:t>
            </a:r>
            <a:endParaRPr lang="pl-PL" sz="1200" b="0" strike="noStrike" spc="-1" noProof="0" dirty="0">
              <a:solidFill>
                <a:srgbClr val="000000"/>
              </a:solidFill>
              <a:latin typeface="Arial"/>
            </a:endParaRPr>
          </a:p>
        </p:txBody>
      </p:sp>
      <p:sp>
        <p:nvSpPr>
          <p:cNvPr id="678" name="PlaceHolder 1"/>
          <p:cNvSpPr>
            <a:spLocks noGrp="1"/>
          </p:cNvSpPr>
          <p:nvPr>
            <p:ph type="sldNum" idx="33"/>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A3406B48-5FE4-42BA-8A1C-B516CE70F916}" type="slidenum">
              <a:rPr lang="pl-PL" sz="1200" b="0" strike="noStrike" spc="-1" noProof="0" smtClean="0">
                <a:solidFill>
                  <a:srgbClr val="888888"/>
                </a:solidFill>
                <a:latin typeface="Calibri"/>
                <a:ea typeface="Calibri"/>
              </a:rPr>
              <a:t>31</a:t>
            </a:fld>
            <a:endParaRPr lang="pl-PL" sz="1200" b="0" strike="noStrike" spc="-1" noProof="0" dirty="0">
              <a:solidFill>
                <a:srgbClr val="000000"/>
              </a:solidFill>
              <a:latin typeface="Times New Roman"/>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9" name="Google Shape;848;p32"/>
          <p:cNvSpPr/>
          <p:nvPr/>
        </p:nvSpPr>
        <p:spPr>
          <a:xfrm>
            <a:off x="517320" y="638460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Light"/>
                <a:ea typeface="Open Sans Light"/>
              </a:rPr>
              <a:t>Detekcja zbocza P i N – Traces</a:t>
            </a:r>
            <a:endParaRPr lang="pl-PL" sz="1400" b="0" strike="noStrike" spc="-1" noProof="0" dirty="0">
              <a:solidFill>
                <a:srgbClr val="000000"/>
              </a:solidFill>
              <a:latin typeface="Arial"/>
            </a:endParaRPr>
          </a:p>
        </p:txBody>
      </p:sp>
      <p:sp>
        <p:nvSpPr>
          <p:cNvPr id="680" name="Google Shape;849;p32"/>
          <p:cNvSpPr/>
          <p:nvPr/>
        </p:nvSpPr>
        <p:spPr>
          <a:xfrm>
            <a:off x="2602080" y="7674480"/>
            <a:ext cx="753120" cy="590040"/>
          </a:xfrm>
          <a:custGeom>
            <a:avLst/>
            <a:gdLst>
              <a:gd name="textAreaLeft" fmla="*/ 0 w 753120"/>
              <a:gd name="textAreaRight" fmla="*/ 753480 w 753120"/>
              <a:gd name="textAreaTop" fmla="*/ 0 h 590040"/>
              <a:gd name="textAreaBottom" fmla="*/ 590400 h 590040"/>
            </a:gdLst>
            <a:ahLst/>
            <a:cxnLst/>
            <a:rect l="textAreaLeft" t="textAreaTop" r="textAreaRight" b="textAreaBottom"/>
            <a:pathLst>
              <a:path w="753370" h="590399">
                <a:moveTo>
                  <a:pt x="0" y="0"/>
                </a:moveTo>
                <a:lnTo>
                  <a:pt x="753371" y="0"/>
                </a:lnTo>
                <a:lnTo>
                  <a:pt x="753371" y="590399"/>
                </a:lnTo>
                <a:lnTo>
                  <a:pt x="0" y="590399"/>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81" name="Google Shape;850;p32"/>
          <p:cNvSpPr/>
          <p:nvPr/>
        </p:nvSpPr>
        <p:spPr>
          <a:xfrm>
            <a:off x="2600640" y="9181440"/>
            <a:ext cx="754200" cy="579960"/>
          </a:xfrm>
          <a:custGeom>
            <a:avLst/>
            <a:gdLst>
              <a:gd name="textAreaLeft" fmla="*/ 0 w 754200"/>
              <a:gd name="textAreaRight" fmla="*/ 754560 w 754200"/>
              <a:gd name="textAreaTop" fmla="*/ 0 h 579960"/>
              <a:gd name="textAreaBottom" fmla="*/ 580320 h 579960"/>
            </a:gdLst>
            <a:ahLst/>
            <a:cxnLst/>
            <a:rect l="textAreaLeft" t="textAreaTop" r="textAreaRight" b="textAreaBottom"/>
            <a:pathLst>
              <a:path w="754531" h="580381">
                <a:moveTo>
                  <a:pt x="0" y="0"/>
                </a:moveTo>
                <a:lnTo>
                  <a:pt x="754532" y="0"/>
                </a:lnTo>
                <a:lnTo>
                  <a:pt x="754532" y="580381"/>
                </a:lnTo>
                <a:lnTo>
                  <a:pt x="0" y="580381"/>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82" name="Google Shape;851;p32"/>
          <p:cNvSpPr/>
          <p:nvPr/>
        </p:nvSpPr>
        <p:spPr>
          <a:xfrm>
            <a:off x="3602520" y="6654240"/>
            <a:ext cx="3438360" cy="739080"/>
          </a:xfrm>
          <a:custGeom>
            <a:avLst/>
            <a:gdLst>
              <a:gd name="textAreaLeft" fmla="*/ 0 w 3438360"/>
              <a:gd name="textAreaRight" fmla="*/ 3438720 w 3438360"/>
              <a:gd name="textAreaTop" fmla="*/ 0 h 739080"/>
              <a:gd name="textAreaBottom" fmla="*/ 739440 h 739080"/>
            </a:gdLst>
            <a:ahLst/>
            <a:cxnLst/>
            <a:rect l="textAreaLeft" t="textAreaTop" r="textAreaRight" b="textAreaBottom"/>
            <a:pathLst>
              <a:path w="3438883" h="739374">
                <a:moveTo>
                  <a:pt x="0" y="0"/>
                </a:moveTo>
                <a:lnTo>
                  <a:pt x="3438884" y="0"/>
                </a:lnTo>
                <a:lnTo>
                  <a:pt x="3438884" y="739374"/>
                </a:lnTo>
                <a:lnTo>
                  <a:pt x="0" y="739374"/>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nvGrpSpPr>
          <p:cNvPr id="683" name="Google Shape;852;p32"/>
          <p:cNvGrpSpPr/>
          <p:nvPr/>
        </p:nvGrpSpPr>
        <p:grpSpPr>
          <a:xfrm>
            <a:off x="3602520" y="8111520"/>
            <a:ext cx="3409200" cy="431280"/>
            <a:chOff x="3602520" y="8111520"/>
            <a:chExt cx="3409200" cy="431280"/>
          </a:xfrm>
        </p:grpSpPr>
        <p:sp>
          <p:nvSpPr>
            <p:cNvPr id="684" name="Google Shape;853;p32"/>
            <p:cNvSpPr/>
            <p:nvPr/>
          </p:nvSpPr>
          <p:spPr>
            <a:xfrm>
              <a:off x="3602520" y="8111520"/>
              <a:ext cx="666720" cy="431280"/>
            </a:xfrm>
            <a:custGeom>
              <a:avLst/>
              <a:gdLst>
                <a:gd name="textAreaLeft" fmla="*/ 0 w 666720"/>
                <a:gd name="textAreaRight" fmla="*/ 667080 w 666720"/>
                <a:gd name="textAreaTop" fmla="*/ 0 h 431280"/>
                <a:gd name="textAreaBottom" fmla="*/ 431640 h 431280"/>
              </a:gdLst>
              <a:ahLst/>
              <a:cxnLst/>
              <a:rect l="textAreaLeft" t="textAreaTop" r="textAreaRight" b="textAreaBottom"/>
              <a:pathLst>
                <a:path w="889205" h="575327">
                  <a:moveTo>
                    <a:pt x="0" y="0"/>
                  </a:moveTo>
                  <a:lnTo>
                    <a:pt x="889205" y="0"/>
                  </a:lnTo>
                  <a:lnTo>
                    <a:pt x="889205" y="575327"/>
                  </a:lnTo>
                  <a:lnTo>
                    <a:pt x="0" y="575327"/>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85" name="Google Shape;854;p32"/>
            <p:cNvSpPr/>
            <p:nvPr/>
          </p:nvSpPr>
          <p:spPr>
            <a:xfrm>
              <a:off x="4266360" y="8308440"/>
              <a:ext cx="2745360" cy="139320"/>
            </a:xfrm>
            <a:custGeom>
              <a:avLst/>
              <a:gdLst>
                <a:gd name="textAreaLeft" fmla="*/ 0 w 2745360"/>
                <a:gd name="textAreaRight" fmla="*/ 2745720 w 2745360"/>
                <a:gd name="textAreaTop" fmla="*/ 0 h 139320"/>
                <a:gd name="textAreaBottom" fmla="*/ 139680 h 139320"/>
              </a:gdLst>
              <a:ahLst/>
              <a:cxnLst/>
              <a:rect l="textAreaLeft" t="textAreaTop" r="textAreaRight" b="textAreaBottom"/>
              <a:pathLst>
                <a:path w="3661021" h="186267">
                  <a:moveTo>
                    <a:pt x="0" y="0"/>
                  </a:moveTo>
                  <a:lnTo>
                    <a:pt x="3661021" y="0"/>
                  </a:lnTo>
                  <a:lnTo>
                    <a:pt x="3661021" y="186267"/>
                  </a:lnTo>
                  <a:lnTo>
                    <a:pt x="0" y="186267"/>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grpSp>
        <p:nvGrpSpPr>
          <p:cNvPr id="686" name="Google Shape;855;p32"/>
          <p:cNvGrpSpPr/>
          <p:nvPr/>
        </p:nvGrpSpPr>
        <p:grpSpPr>
          <a:xfrm>
            <a:off x="3602520" y="7614360"/>
            <a:ext cx="3420720" cy="431280"/>
            <a:chOff x="3602520" y="7614360"/>
            <a:chExt cx="3420720" cy="431280"/>
          </a:xfrm>
        </p:grpSpPr>
        <p:sp>
          <p:nvSpPr>
            <p:cNvPr id="687" name="Google Shape;856;p32"/>
            <p:cNvSpPr/>
            <p:nvPr/>
          </p:nvSpPr>
          <p:spPr>
            <a:xfrm>
              <a:off x="3614040" y="7614360"/>
              <a:ext cx="666720" cy="431280"/>
            </a:xfrm>
            <a:custGeom>
              <a:avLst/>
              <a:gdLst>
                <a:gd name="textAreaLeft" fmla="*/ 0 w 666720"/>
                <a:gd name="textAreaRight" fmla="*/ 667080 w 666720"/>
                <a:gd name="textAreaTop" fmla="*/ 0 h 431280"/>
                <a:gd name="textAreaBottom" fmla="*/ 431640 h 431280"/>
              </a:gdLst>
              <a:ahLst/>
              <a:cxnLst/>
              <a:rect l="textAreaLeft" t="textAreaTop" r="textAreaRight" b="textAreaBottom"/>
              <a:pathLst>
                <a:path w="889205" h="575327">
                  <a:moveTo>
                    <a:pt x="0" y="0"/>
                  </a:moveTo>
                  <a:lnTo>
                    <a:pt x="889205" y="0"/>
                  </a:lnTo>
                  <a:lnTo>
                    <a:pt x="889205" y="575327"/>
                  </a:lnTo>
                  <a:lnTo>
                    <a:pt x="0" y="575327"/>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88" name="Google Shape;857;p32"/>
            <p:cNvSpPr/>
            <p:nvPr/>
          </p:nvSpPr>
          <p:spPr>
            <a:xfrm>
              <a:off x="4277880" y="7811280"/>
              <a:ext cx="2745360" cy="139320"/>
            </a:xfrm>
            <a:custGeom>
              <a:avLst/>
              <a:gdLst>
                <a:gd name="textAreaLeft" fmla="*/ 0 w 2745360"/>
                <a:gd name="textAreaRight" fmla="*/ 2745720 w 2745360"/>
                <a:gd name="textAreaTop" fmla="*/ 0 h 139320"/>
                <a:gd name="textAreaBottom" fmla="*/ 139680 h 139320"/>
              </a:gdLst>
              <a:ahLst/>
              <a:cxnLst/>
              <a:rect l="textAreaLeft" t="textAreaTop" r="textAreaRight" b="textAreaBottom"/>
              <a:pathLst>
                <a:path w="3661021" h="186267">
                  <a:moveTo>
                    <a:pt x="0" y="0"/>
                  </a:moveTo>
                  <a:lnTo>
                    <a:pt x="3661021" y="0"/>
                  </a:lnTo>
                  <a:lnTo>
                    <a:pt x="3661021" y="186267"/>
                  </a:lnTo>
                  <a:lnTo>
                    <a:pt x="0" y="186267"/>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89" name="Google Shape;858;p32"/>
            <p:cNvSpPr/>
            <p:nvPr/>
          </p:nvSpPr>
          <p:spPr>
            <a:xfrm>
              <a:off x="3602520" y="7614360"/>
              <a:ext cx="213480" cy="213480"/>
            </a:xfrm>
            <a:custGeom>
              <a:avLst/>
              <a:gdLst>
                <a:gd name="textAreaLeft" fmla="*/ 0 w 213480"/>
                <a:gd name="textAreaRight" fmla="*/ 213840 w 213480"/>
                <a:gd name="textAreaTop" fmla="*/ 0 h 213480"/>
                <a:gd name="textAreaBottom" fmla="*/ 213840 h 213480"/>
              </a:gdLst>
              <a:ahLst/>
              <a:cxnLst/>
              <a:rect l="textAreaLeft" t="textAreaTop" r="textAreaRight" b="textAreaBottom"/>
              <a:pathLst>
                <a:path w="285222" h="285222">
                  <a:moveTo>
                    <a:pt x="0" y="0"/>
                  </a:moveTo>
                  <a:lnTo>
                    <a:pt x="285222" y="0"/>
                  </a:lnTo>
                  <a:lnTo>
                    <a:pt x="285222" y="285222"/>
                  </a:lnTo>
                  <a:lnTo>
                    <a:pt x="0" y="285222"/>
                  </a:lnTo>
                  <a:lnTo>
                    <a:pt x="0" y="0"/>
                  </a:lnTo>
                  <a:close/>
                </a:path>
              </a:pathLst>
            </a:custGeom>
            <a:blipFill rotWithShape="0">
              <a:blip r:embed="rId7"/>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grpSp>
        <p:nvGrpSpPr>
          <p:cNvPr id="690" name="Google Shape;859;p32"/>
          <p:cNvGrpSpPr/>
          <p:nvPr/>
        </p:nvGrpSpPr>
        <p:grpSpPr>
          <a:xfrm>
            <a:off x="3602520" y="9007560"/>
            <a:ext cx="3420720" cy="928080"/>
            <a:chOff x="3602520" y="9007560"/>
            <a:chExt cx="3420720" cy="928080"/>
          </a:xfrm>
        </p:grpSpPr>
        <p:sp>
          <p:nvSpPr>
            <p:cNvPr id="691" name="Google Shape;860;p32"/>
            <p:cNvSpPr/>
            <p:nvPr/>
          </p:nvSpPr>
          <p:spPr>
            <a:xfrm>
              <a:off x="3602520" y="9504360"/>
              <a:ext cx="666720" cy="431280"/>
            </a:xfrm>
            <a:custGeom>
              <a:avLst/>
              <a:gdLst>
                <a:gd name="textAreaLeft" fmla="*/ 0 w 666720"/>
                <a:gd name="textAreaRight" fmla="*/ 667080 w 666720"/>
                <a:gd name="textAreaTop" fmla="*/ 0 h 431280"/>
                <a:gd name="textAreaBottom" fmla="*/ 431640 h 431280"/>
              </a:gdLst>
              <a:ahLst/>
              <a:cxnLst/>
              <a:rect l="textAreaLeft" t="textAreaTop" r="textAreaRight" b="textAreaBottom"/>
              <a:pathLst>
                <a:path w="889205" h="575327">
                  <a:moveTo>
                    <a:pt x="0" y="0"/>
                  </a:moveTo>
                  <a:lnTo>
                    <a:pt x="889205" y="0"/>
                  </a:lnTo>
                  <a:lnTo>
                    <a:pt x="889205" y="575327"/>
                  </a:lnTo>
                  <a:lnTo>
                    <a:pt x="0" y="575327"/>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92" name="Google Shape;861;p32"/>
            <p:cNvSpPr/>
            <p:nvPr/>
          </p:nvSpPr>
          <p:spPr>
            <a:xfrm>
              <a:off x="4266360" y="9701280"/>
              <a:ext cx="2745360" cy="139320"/>
            </a:xfrm>
            <a:custGeom>
              <a:avLst/>
              <a:gdLst>
                <a:gd name="textAreaLeft" fmla="*/ 0 w 2745360"/>
                <a:gd name="textAreaRight" fmla="*/ 2745720 w 2745360"/>
                <a:gd name="textAreaTop" fmla="*/ 0 h 139320"/>
                <a:gd name="textAreaBottom" fmla="*/ 139680 h 139320"/>
              </a:gdLst>
              <a:ahLst/>
              <a:cxnLst/>
              <a:rect l="textAreaLeft" t="textAreaTop" r="textAreaRight" b="textAreaBottom"/>
              <a:pathLst>
                <a:path w="3661021" h="186267">
                  <a:moveTo>
                    <a:pt x="0" y="0"/>
                  </a:moveTo>
                  <a:lnTo>
                    <a:pt x="3661021" y="0"/>
                  </a:lnTo>
                  <a:lnTo>
                    <a:pt x="3661021" y="186267"/>
                  </a:lnTo>
                  <a:lnTo>
                    <a:pt x="0" y="186267"/>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93" name="Google Shape;862;p32"/>
            <p:cNvSpPr/>
            <p:nvPr/>
          </p:nvSpPr>
          <p:spPr>
            <a:xfrm>
              <a:off x="3614040" y="9007560"/>
              <a:ext cx="666720" cy="431280"/>
            </a:xfrm>
            <a:custGeom>
              <a:avLst/>
              <a:gdLst>
                <a:gd name="textAreaLeft" fmla="*/ 0 w 666720"/>
                <a:gd name="textAreaRight" fmla="*/ 667080 w 666720"/>
                <a:gd name="textAreaTop" fmla="*/ 0 h 431280"/>
                <a:gd name="textAreaBottom" fmla="*/ 431640 h 431280"/>
              </a:gdLst>
              <a:ahLst/>
              <a:cxnLst/>
              <a:rect l="textAreaLeft" t="textAreaTop" r="textAreaRight" b="textAreaBottom"/>
              <a:pathLst>
                <a:path w="889205" h="575327">
                  <a:moveTo>
                    <a:pt x="0" y="0"/>
                  </a:moveTo>
                  <a:lnTo>
                    <a:pt x="889205" y="0"/>
                  </a:lnTo>
                  <a:lnTo>
                    <a:pt x="889205" y="575327"/>
                  </a:lnTo>
                  <a:lnTo>
                    <a:pt x="0" y="575327"/>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94" name="Google Shape;863;p32"/>
            <p:cNvSpPr/>
            <p:nvPr/>
          </p:nvSpPr>
          <p:spPr>
            <a:xfrm>
              <a:off x="4277880" y="9204120"/>
              <a:ext cx="2745360" cy="139320"/>
            </a:xfrm>
            <a:custGeom>
              <a:avLst/>
              <a:gdLst>
                <a:gd name="textAreaLeft" fmla="*/ 0 w 2745360"/>
                <a:gd name="textAreaRight" fmla="*/ 2745720 w 2745360"/>
                <a:gd name="textAreaTop" fmla="*/ 0 h 139320"/>
                <a:gd name="textAreaBottom" fmla="*/ 139680 h 139320"/>
              </a:gdLst>
              <a:ahLst/>
              <a:cxnLst/>
              <a:rect l="textAreaLeft" t="textAreaTop" r="textAreaRight" b="textAreaBottom"/>
              <a:pathLst>
                <a:path w="3661021" h="186267">
                  <a:moveTo>
                    <a:pt x="0" y="0"/>
                  </a:moveTo>
                  <a:lnTo>
                    <a:pt x="3661021" y="0"/>
                  </a:lnTo>
                  <a:lnTo>
                    <a:pt x="3661021" y="186267"/>
                  </a:lnTo>
                  <a:lnTo>
                    <a:pt x="0" y="186267"/>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95" name="Google Shape;864;p32"/>
            <p:cNvSpPr/>
            <p:nvPr/>
          </p:nvSpPr>
          <p:spPr>
            <a:xfrm>
              <a:off x="3602520" y="9007560"/>
              <a:ext cx="213480" cy="213480"/>
            </a:xfrm>
            <a:custGeom>
              <a:avLst/>
              <a:gdLst>
                <a:gd name="textAreaLeft" fmla="*/ 0 w 213480"/>
                <a:gd name="textAreaRight" fmla="*/ 213840 w 213480"/>
                <a:gd name="textAreaTop" fmla="*/ 0 h 213480"/>
                <a:gd name="textAreaBottom" fmla="*/ 213840 h 213480"/>
              </a:gdLst>
              <a:ahLst/>
              <a:cxnLst/>
              <a:rect l="textAreaLeft" t="textAreaTop" r="textAreaRight" b="textAreaBottom"/>
              <a:pathLst>
                <a:path w="285222" h="285222">
                  <a:moveTo>
                    <a:pt x="0" y="0"/>
                  </a:moveTo>
                  <a:lnTo>
                    <a:pt x="285222" y="0"/>
                  </a:lnTo>
                  <a:lnTo>
                    <a:pt x="285222" y="285222"/>
                  </a:lnTo>
                  <a:lnTo>
                    <a:pt x="0" y="285222"/>
                  </a:lnTo>
                  <a:lnTo>
                    <a:pt x="0" y="0"/>
                  </a:lnTo>
                  <a:close/>
                </a:path>
              </a:pathLst>
            </a:custGeom>
            <a:blipFill rotWithShape="0">
              <a:blip r:embed="rId7"/>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696" name="Google Shape;865;p32"/>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8"/>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697" name="Google Shape;866;p32"/>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9"/>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698" name="Google Shape;867;p32"/>
          <p:cNvSpPr/>
          <p:nvPr/>
        </p:nvSpPr>
        <p:spPr>
          <a:xfrm>
            <a:off x="472392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FFFFFF"/>
                </a:solidFill>
                <a:latin typeface="Open Sans Light"/>
                <a:ea typeface="Open Sans Light"/>
              </a:rPr>
              <a:t>PROGRAMOWANIE PLC |</a:t>
            </a:r>
            <a:endParaRPr lang="pl-PL" sz="1110" b="0" strike="noStrike" spc="-1" noProof="0" dirty="0">
              <a:solidFill>
                <a:srgbClr val="000000"/>
              </a:solidFill>
              <a:latin typeface="Arial"/>
            </a:endParaRPr>
          </a:p>
        </p:txBody>
      </p:sp>
      <p:sp>
        <p:nvSpPr>
          <p:cNvPr id="699" name="Google Shape;868;p32"/>
          <p:cNvSpPr/>
          <p:nvPr/>
        </p:nvSpPr>
        <p:spPr>
          <a:xfrm>
            <a:off x="5122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32</a:t>
            </a:r>
            <a:endParaRPr lang="pl-PL" sz="1110" b="0" strike="noStrike" spc="-1" noProof="0" dirty="0">
              <a:solidFill>
                <a:srgbClr val="000000"/>
              </a:solidFill>
              <a:latin typeface="Arial"/>
            </a:endParaRPr>
          </a:p>
        </p:txBody>
      </p:sp>
      <p:sp>
        <p:nvSpPr>
          <p:cNvPr id="700" name="Google Shape;869;p32"/>
          <p:cNvSpPr/>
          <p:nvPr/>
        </p:nvSpPr>
        <p:spPr>
          <a:xfrm>
            <a:off x="512280" y="31968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Timery i sprzętowe generatory sygnałów</a:t>
            </a:r>
            <a:endParaRPr lang="pl-PL" sz="1400" b="0" strike="noStrike" spc="-1" noProof="0" dirty="0">
              <a:solidFill>
                <a:srgbClr val="000000"/>
              </a:solidFill>
              <a:latin typeface="Arial"/>
            </a:endParaRPr>
          </a:p>
        </p:txBody>
      </p:sp>
      <p:grpSp>
        <p:nvGrpSpPr>
          <p:cNvPr id="701" name="Google Shape;870;p32"/>
          <p:cNvGrpSpPr/>
          <p:nvPr/>
        </p:nvGrpSpPr>
        <p:grpSpPr>
          <a:xfrm>
            <a:off x="3947400" y="1711800"/>
            <a:ext cx="3244680" cy="4329360"/>
            <a:chOff x="3793320" y="1693080"/>
            <a:chExt cx="3244680" cy="4329360"/>
          </a:xfrm>
        </p:grpSpPr>
        <p:sp>
          <p:nvSpPr>
            <p:cNvPr id="702" name="Google Shape;871;p32"/>
            <p:cNvSpPr/>
            <p:nvPr/>
          </p:nvSpPr>
          <p:spPr>
            <a:xfrm>
              <a:off x="3793320" y="169308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10"/>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703" name="Google Shape;872;p32"/>
            <p:cNvSpPr/>
            <p:nvPr/>
          </p:nvSpPr>
          <p:spPr>
            <a:xfrm>
              <a:off x="3946680" y="188532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704" name="Google Shape;873;p32"/>
            <p:cNvSpPr/>
            <p:nvPr/>
          </p:nvSpPr>
          <p:spPr>
            <a:xfrm>
              <a:off x="3793320" y="3276000"/>
              <a:ext cx="3244680" cy="2746440"/>
            </a:xfrm>
            <a:custGeom>
              <a:avLst/>
              <a:gdLst>
                <a:gd name="textAreaLeft" fmla="*/ 0 w 3244680"/>
                <a:gd name="textAreaRight" fmla="*/ 3245040 w 3244680"/>
                <a:gd name="textAreaTop" fmla="*/ 0 h 2746440"/>
                <a:gd name="textAreaBottom" fmla="*/ 2746800 h 2746440"/>
              </a:gdLst>
              <a:ahLst/>
              <a:cxnLst/>
              <a:rect l="textAreaLeft" t="textAreaTop" r="textAreaRight" b="textAreaBottom"/>
              <a:pathLst>
                <a:path w="4326576" h="3662580">
                  <a:moveTo>
                    <a:pt x="0" y="0"/>
                  </a:moveTo>
                  <a:lnTo>
                    <a:pt x="4326576" y="0"/>
                  </a:lnTo>
                  <a:lnTo>
                    <a:pt x="4326576" y="3662579"/>
                  </a:lnTo>
                  <a:lnTo>
                    <a:pt x="0" y="3662579"/>
                  </a:lnTo>
                  <a:lnTo>
                    <a:pt x="0" y="0"/>
                  </a:lnTo>
                  <a:close/>
                </a:path>
              </a:pathLst>
            </a:custGeom>
            <a:blipFill rotWithShape="0">
              <a:blip r:embed="rId11"/>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705" name="Google Shape;874;p32"/>
            <p:cNvSpPr/>
            <p:nvPr/>
          </p:nvSpPr>
          <p:spPr>
            <a:xfrm>
              <a:off x="3946680" y="337572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706" name="Google Shape;875;p32"/>
          <p:cNvSpPr/>
          <p:nvPr/>
        </p:nvSpPr>
        <p:spPr>
          <a:xfrm>
            <a:off x="1853280" y="1116720"/>
            <a:ext cx="373932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a:ea typeface="Open Sans"/>
              </a:rPr>
              <a:t>Maszyna licząca</a:t>
            </a:r>
            <a:endParaRPr lang="pl-PL" sz="1400" b="0" strike="noStrike" spc="-1" noProof="0" dirty="0">
              <a:solidFill>
                <a:srgbClr val="000000"/>
              </a:solidFill>
              <a:latin typeface="Arial"/>
            </a:endParaRPr>
          </a:p>
        </p:txBody>
      </p:sp>
      <p:sp>
        <p:nvSpPr>
          <p:cNvPr id="707" name="Google Shape;876;p32"/>
          <p:cNvSpPr/>
          <p:nvPr/>
        </p:nvSpPr>
        <p:spPr>
          <a:xfrm>
            <a:off x="455760" y="1478160"/>
            <a:ext cx="3448080" cy="591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Zadanie 14 Kontrola wydajności pracownika</a:t>
            </a:r>
            <a:endParaRPr lang="pl-PL" sz="1200" b="0" strike="noStrike" spc="-1" noProof="0" dirty="0">
              <a:solidFill>
                <a:srgbClr val="000000"/>
              </a:solidFill>
              <a:latin typeface="Arial"/>
            </a:endParaRPr>
          </a:p>
        </p:txBody>
      </p:sp>
      <p:sp>
        <p:nvSpPr>
          <p:cNvPr id="708" name="Google Shape;877;p32"/>
          <p:cNvSpPr/>
          <p:nvPr/>
        </p:nvSpPr>
        <p:spPr>
          <a:xfrm>
            <a:off x="455760" y="1761660"/>
            <a:ext cx="3324240" cy="12344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ct val="162000"/>
              </a:lnSpc>
              <a:tabLst>
                <a:tab pos="0" algn="l"/>
              </a:tabLst>
            </a:pPr>
            <a:r>
              <a:rPr lang="pl-PL" sz="1000" b="0" strike="noStrike" spc="-1" noProof="0" dirty="0">
                <a:solidFill>
                  <a:srgbClr val="222222"/>
                </a:solidFill>
                <a:latin typeface="Open Sans Light"/>
                <a:ea typeface="Open Sans Light"/>
              </a:rPr>
              <a:t>Wykonać program monitorowania liczby załączeń prasy </a:t>
            </a:r>
          </a:p>
          <a:p>
            <a:pPr algn="just">
              <a:lnSpc>
                <a:spcPct val="162000"/>
              </a:lnSpc>
              <a:tabLst>
                <a:tab pos="0" algn="l"/>
              </a:tabLst>
            </a:pPr>
            <a:r>
              <a:rPr lang="pl-PL" sz="1000" b="0" strike="noStrike" spc="-1" noProof="0" dirty="0">
                <a:solidFill>
                  <a:srgbClr val="222222"/>
                </a:solidFill>
                <a:latin typeface="Open Sans Light"/>
                <a:ea typeface="Open Sans Light"/>
              </a:rPr>
              <a:t>w ciągu minuty. Jeżeli liczba załączeń nie przekroczy 10, należy zrealizować sygnalizację spadku wydajności. Sygnalizacja jest aktywna dopóki liczba załączeń </a:t>
            </a:r>
          </a:p>
          <a:p>
            <a:pPr algn="just">
              <a:lnSpc>
                <a:spcPct val="162000"/>
              </a:lnSpc>
              <a:tabLst>
                <a:tab pos="0" algn="l"/>
              </a:tabLst>
            </a:pPr>
            <a:r>
              <a:rPr lang="pl-PL" sz="1000" b="0" strike="noStrike" spc="-1" noProof="0" dirty="0">
                <a:solidFill>
                  <a:srgbClr val="222222"/>
                </a:solidFill>
                <a:latin typeface="Open Sans Light"/>
                <a:ea typeface="Open Sans Light"/>
              </a:rPr>
              <a:t>w następnej minucie nie osiągnie min. 10.</a:t>
            </a:r>
            <a:endParaRPr lang="pl-PL" sz="1000" b="0" strike="noStrike" spc="-1" noProof="0" dirty="0">
              <a:solidFill>
                <a:srgbClr val="000000"/>
              </a:solidFill>
              <a:latin typeface="Arial"/>
            </a:endParaRPr>
          </a:p>
        </p:txBody>
      </p:sp>
      <p:sp>
        <p:nvSpPr>
          <p:cNvPr id="709" name="PlaceHolder 1"/>
          <p:cNvSpPr>
            <a:spLocks noGrp="1"/>
          </p:cNvSpPr>
          <p:nvPr>
            <p:ph type="sldNum" idx="34"/>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D43B9DC5-674A-4F8F-A9F4-A4B0FA98D50B}" type="slidenum">
              <a:rPr lang="pl-PL" sz="1200" b="0" strike="noStrike" spc="-1" noProof="0" smtClean="0">
                <a:solidFill>
                  <a:srgbClr val="888888"/>
                </a:solidFill>
                <a:latin typeface="Calibri"/>
                <a:ea typeface="Calibri"/>
              </a:rPr>
              <a:t>32</a:t>
            </a:fld>
            <a:endParaRPr lang="pl-PL" sz="1200" b="0" strike="noStrike" spc="-1" noProof="0" dirty="0">
              <a:solidFill>
                <a:srgbClr val="000000"/>
              </a:solidFill>
              <a:latin typeface="Times New Roman"/>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0" name="Google Shape;883;p33"/>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711" name="Google Shape;884;p33"/>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712" name="Google Shape;885;p33"/>
          <p:cNvSpPr/>
          <p:nvPr/>
        </p:nvSpPr>
        <p:spPr>
          <a:xfrm>
            <a:off x="472392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FFFFFF"/>
                </a:solidFill>
                <a:latin typeface="Open Sans Light"/>
                <a:ea typeface="Open Sans Light"/>
              </a:rPr>
              <a:t>PROGRAMOWANIE PLC |</a:t>
            </a:r>
            <a:endParaRPr lang="pl-PL" sz="1110" b="0" strike="noStrike" spc="-1" noProof="0" dirty="0">
              <a:solidFill>
                <a:srgbClr val="000000"/>
              </a:solidFill>
              <a:latin typeface="Arial"/>
            </a:endParaRPr>
          </a:p>
        </p:txBody>
      </p:sp>
      <p:sp>
        <p:nvSpPr>
          <p:cNvPr id="713" name="Google Shape;886;p33"/>
          <p:cNvSpPr/>
          <p:nvPr/>
        </p:nvSpPr>
        <p:spPr>
          <a:xfrm>
            <a:off x="5122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33</a:t>
            </a:r>
            <a:endParaRPr lang="pl-PL" sz="1110" b="0" strike="noStrike" spc="-1" noProof="0" dirty="0">
              <a:solidFill>
                <a:srgbClr val="000000"/>
              </a:solidFill>
              <a:latin typeface="Arial"/>
            </a:endParaRPr>
          </a:p>
        </p:txBody>
      </p:sp>
      <p:sp>
        <p:nvSpPr>
          <p:cNvPr id="714" name="Google Shape;887;p33"/>
          <p:cNvSpPr/>
          <p:nvPr/>
        </p:nvSpPr>
        <p:spPr>
          <a:xfrm>
            <a:off x="512280" y="31968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Timery i sprzętowe generatory sygnałów</a:t>
            </a:r>
            <a:endParaRPr lang="pl-PL" sz="1400" b="0" strike="noStrike" spc="-1" noProof="0" dirty="0">
              <a:solidFill>
                <a:srgbClr val="000000"/>
              </a:solidFill>
              <a:latin typeface="Arial"/>
            </a:endParaRPr>
          </a:p>
        </p:txBody>
      </p:sp>
      <p:sp>
        <p:nvSpPr>
          <p:cNvPr id="715" name="Google Shape;888;p33"/>
          <p:cNvSpPr/>
          <p:nvPr/>
        </p:nvSpPr>
        <p:spPr>
          <a:xfrm>
            <a:off x="511200" y="1067040"/>
            <a:ext cx="4386240" cy="295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ZADANIE 15 Sterowanie prasą</a:t>
            </a:r>
            <a:endParaRPr lang="pl-PL" sz="1200" b="0" strike="noStrike" spc="-1" noProof="0" dirty="0">
              <a:solidFill>
                <a:srgbClr val="000000"/>
              </a:solidFill>
              <a:latin typeface="Arial"/>
            </a:endParaRPr>
          </a:p>
        </p:txBody>
      </p:sp>
      <p:sp>
        <p:nvSpPr>
          <p:cNvPr id="716" name="Google Shape;889;p33"/>
          <p:cNvSpPr/>
          <p:nvPr/>
        </p:nvSpPr>
        <p:spPr>
          <a:xfrm>
            <a:off x="505800" y="1248480"/>
            <a:ext cx="3346560" cy="2210542"/>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ct val="162000"/>
              </a:lnSpc>
              <a:tabLst>
                <a:tab pos="0" algn="l"/>
              </a:tabLst>
            </a:pPr>
            <a:r>
              <a:rPr lang="pl-PL" sz="1000" b="0" strike="noStrike" spc="-1" noProof="0" dirty="0">
                <a:solidFill>
                  <a:srgbClr val="000000"/>
                </a:solidFill>
                <a:latin typeface="Open Sans Light"/>
                <a:ea typeface="Open Sans Light"/>
              </a:rPr>
              <a:t>W prasach hydraulicznych do tłoczenia blach stosuje się uruchamianie maszyny dwoma przyciskami P1 (I0.0) i P2 (I0.1) dwuręcznie przez operatora. Puszczenie któregokolwiek z przycisków powoduje automatyczne otwarcie prasy. Proces prasowania blachy sygnalizowany jest przez lampkę Q0.1 i trwa 3 sekundy, po czym automatycznie prasa się otwiera. Zrealizuj program sterowania prasą.</a:t>
            </a:r>
            <a:endParaRPr lang="pl-PL" sz="1000" b="0" strike="noStrike" spc="-1" noProof="0" dirty="0">
              <a:solidFill>
                <a:srgbClr val="000000"/>
              </a:solidFill>
              <a:latin typeface="Arial"/>
            </a:endParaRPr>
          </a:p>
          <a:p>
            <a:pPr algn="just">
              <a:lnSpc>
                <a:spcPct val="162000"/>
              </a:lnSpc>
              <a:tabLst>
                <a:tab pos="0" algn="l"/>
              </a:tabLst>
            </a:pPr>
            <a:endParaRPr lang="pl-PL" sz="1000" b="0" strike="noStrike" spc="-1" noProof="0" dirty="0">
              <a:solidFill>
                <a:srgbClr val="000000"/>
              </a:solidFill>
              <a:latin typeface="Arial"/>
            </a:endParaRPr>
          </a:p>
        </p:txBody>
      </p:sp>
      <p:sp>
        <p:nvSpPr>
          <p:cNvPr id="717" name="Google Shape;890;p33"/>
          <p:cNvSpPr/>
          <p:nvPr/>
        </p:nvSpPr>
        <p:spPr>
          <a:xfrm>
            <a:off x="593740" y="5133960"/>
            <a:ext cx="3214440" cy="709560"/>
          </a:xfrm>
          <a:custGeom>
            <a:avLst/>
            <a:gdLst>
              <a:gd name="textAreaLeft" fmla="*/ 0 w 3214440"/>
              <a:gd name="textAreaRight" fmla="*/ 3214800 w 3214440"/>
              <a:gd name="textAreaTop" fmla="*/ 0 h 709560"/>
              <a:gd name="textAreaBottom" fmla="*/ 709920 h 709560"/>
            </a:gdLst>
            <a:ahLst/>
            <a:cxnLst/>
            <a:rect l="textAreaLeft" t="textAreaTop" r="textAreaRight" b="textAreaBottom"/>
            <a:pathLst>
              <a:path w="6238240" h="1377950">
                <a:moveTo>
                  <a:pt x="5615940" y="834390"/>
                </a:moveTo>
                <a:cubicBezTo>
                  <a:pt x="5615940" y="828040"/>
                  <a:pt x="5617210" y="822960"/>
                  <a:pt x="5617210" y="816610"/>
                </a:cubicBezTo>
                <a:lnTo>
                  <a:pt x="5617210" y="467360"/>
                </a:lnTo>
                <a:cubicBezTo>
                  <a:pt x="5617210" y="210820"/>
                  <a:pt x="5407660" y="0"/>
                  <a:pt x="5151120" y="0"/>
                </a:cubicBezTo>
                <a:lnTo>
                  <a:pt x="467360" y="0"/>
                </a:lnTo>
                <a:cubicBezTo>
                  <a:pt x="210820" y="0"/>
                  <a:pt x="0" y="210820"/>
                  <a:pt x="0" y="467360"/>
                </a:cubicBezTo>
                <a:lnTo>
                  <a:pt x="0" y="816610"/>
                </a:lnTo>
                <a:cubicBezTo>
                  <a:pt x="0" y="1073150"/>
                  <a:pt x="209550" y="1283970"/>
                  <a:pt x="466090" y="1283970"/>
                </a:cubicBezTo>
                <a:lnTo>
                  <a:pt x="5149850" y="1283970"/>
                </a:lnTo>
                <a:cubicBezTo>
                  <a:pt x="5262880" y="1283970"/>
                  <a:pt x="5367020" y="1243330"/>
                  <a:pt x="5447030" y="1176020"/>
                </a:cubicBezTo>
                <a:cubicBezTo>
                  <a:pt x="5577840" y="1243330"/>
                  <a:pt x="5890260" y="1377950"/>
                  <a:pt x="6236970" y="1181100"/>
                </a:cubicBezTo>
                <a:cubicBezTo>
                  <a:pt x="6238240" y="1181100"/>
                  <a:pt x="5925820" y="1182370"/>
                  <a:pt x="5615940" y="834390"/>
                </a:cubicBezTo>
                <a:close/>
              </a:path>
            </a:pathLst>
          </a:custGeom>
          <a:solidFill>
            <a:srgbClr val="38B6FF"/>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nSpc>
                <a:spcPct val="100000"/>
              </a:lnSpc>
              <a:tabLst>
                <a:tab pos="0" algn="l"/>
              </a:tabLst>
            </a:pPr>
            <a:endParaRPr lang="pl-PL" sz="1400" b="0" strike="noStrike" spc="-1" noProof="0" dirty="0">
              <a:solidFill>
                <a:srgbClr val="000000"/>
              </a:solidFill>
              <a:latin typeface="Arial"/>
            </a:endParaRPr>
          </a:p>
        </p:txBody>
      </p:sp>
      <p:sp>
        <p:nvSpPr>
          <p:cNvPr id="718" name="Google Shape;891;p33"/>
          <p:cNvSpPr/>
          <p:nvPr/>
        </p:nvSpPr>
        <p:spPr>
          <a:xfrm>
            <a:off x="593740" y="5241960"/>
            <a:ext cx="2833200" cy="493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000" b="0" strike="noStrike" spc="-1" noProof="0" dirty="0">
                <a:solidFill>
                  <a:srgbClr val="000000"/>
                </a:solidFill>
                <a:latin typeface="Open Sans Light"/>
                <a:ea typeface="Open Sans Light"/>
              </a:rPr>
              <a:t>Co w przypadku gdy operator celowo zablokuje na stałe jeden z przycisków?</a:t>
            </a:r>
            <a:endParaRPr lang="pl-PL" sz="1000" b="0" strike="noStrike" spc="-1" noProof="0" dirty="0">
              <a:solidFill>
                <a:srgbClr val="000000"/>
              </a:solidFill>
              <a:latin typeface="Arial"/>
            </a:endParaRPr>
          </a:p>
        </p:txBody>
      </p:sp>
      <p:grpSp>
        <p:nvGrpSpPr>
          <p:cNvPr id="719" name="Google Shape;892;p33"/>
          <p:cNvGrpSpPr/>
          <p:nvPr/>
        </p:nvGrpSpPr>
        <p:grpSpPr>
          <a:xfrm>
            <a:off x="3983400" y="1296360"/>
            <a:ext cx="3133080" cy="4329360"/>
            <a:chOff x="3871800" y="1296360"/>
            <a:chExt cx="3244680" cy="4329360"/>
          </a:xfrm>
        </p:grpSpPr>
        <p:sp>
          <p:nvSpPr>
            <p:cNvPr id="720" name="Google Shape;893;p33"/>
            <p:cNvSpPr/>
            <p:nvPr/>
          </p:nvSpPr>
          <p:spPr>
            <a:xfrm>
              <a:off x="3871800" y="129636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721" name="Google Shape;894;p33"/>
            <p:cNvSpPr/>
            <p:nvPr/>
          </p:nvSpPr>
          <p:spPr>
            <a:xfrm>
              <a:off x="4025160" y="148824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722" name="Google Shape;895;p33"/>
            <p:cNvSpPr/>
            <p:nvPr/>
          </p:nvSpPr>
          <p:spPr>
            <a:xfrm>
              <a:off x="3871800" y="2879280"/>
              <a:ext cx="3244680" cy="2746440"/>
            </a:xfrm>
            <a:custGeom>
              <a:avLst/>
              <a:gdLst>
                <a:gd name="textAreaLeft" fmla="*/ 0 w 3244680"/>
                <a:gd name="textAreaRight" fmla="*/ 3245040 w 3244680"/>
                <a:gd name="textAreaTop" fmla="*/ 0 h 2746440"/>
                <a:gd name="textAreaBottom" fmla="*/ 2746800 h 2746440"/>
              </a:gdLst>
              <a:ahLst/>
              <a:cxnLst/>
              <a:rect l="textAreaLeft" t="textAreaTop" r="textAreaRight" b="textAreaBottom"/>
              <a:pathLst>
                <a:path w="4326576" h="3662580">
                  <a:moveTo>
                    <a:pt x="0" y="0"/>
                  </a:moveTo>
                  <a:lnTo>
                    <a:pt x="4326576" y="0"/>
                  </a:lnTo>
                  <a:lnTo>
                    <a:pt x="4326576" y="3662579"/>
                  </a:lnTo>
                  <a:lnTo>
                    <a:pt x="0" y="3662579"/>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723" name="Google Shape;896;p33"/>
            <p:cNvSpPr/>
            <p:nvPr/>
          </p:nvSpPr>
          <p:spPr>
            <a:xfrm>
              <a:off x="4025160" y="297900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725" name="Google Shape;898;p33"/>
          <p:cNvSpPr/>
          <p:nvPr/>
        </p:nvSpPr>
        <p:spPr>
          <a:xfrm>
            <a:off x="552600" y="6116040"/>
            <a:ext cx="3299760" cy="987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ct val="162000"/>
              </a:lnSpc>
              <a:tabLst>
                <a:tab pos="0" algn="l"/>
              </a:tabLst>
            </a:pPr>
            <a:r>
              <a:rPr lang="pl-PL" sz="1000" b="0" strike="noStrike" spc="-1" noProof="0" dirty="0">
                <a:solidFill>
                  <a:srgbClr val="000000"/>
                </a:solidFill>
                <a:latin typeface="Open Sans Light"/>
                <a:ea typeface="Open Sans Light"/>
              </a:rPr>
              <a:t>Do sterowania dodać funkcje bezpieczeństwa – naciśnięcie przycisku E-STOP (I0.2) zatrzymuje proces. Wciśnięcie przycisku RESET (I0.3) powoduje powrót maszyny do pozycji startowej.</a:t>
            </a:r>
            <a:endParaRPr lang="pl-PL" sz="1000" b="0" strike="noStrike" spc="-1" noProof="0" dirty="0">
              <a:solidFill>
                <a:srgbClr val="000000"/>
              </a:solidFill>
              <a:latin typeface="Arial"/>
            </a:endParaRPr>
          </a:p>
        </p:txBody>
      </p:sp>
      <p:sp>
        <p:nvSpPr>
          <p:cNvPr id="726" name="Google Shape;899;p33"/>
          <p:cNvSpPr/>
          <p:nvPr/>
        </p:nvSpPr>
        <p:spPr>
          <a:xfrm>
            <a:off x="552600" y="5938920"/>
            <a:ext cx="4386240" cy="295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ZADANIE 16 Sterowanie dwuręczne prasą</a:t>
            </a:r>
            <a:endParaRPr lang="pl-PL" sz="1200" b="0" strike="noStrike" spc="-1" noProof="0" dirty="0">
              <a:solidFill>
                <a:srgbClr val="000000"/>
              </a:solidFill>
              <a:latin typeface="Arial"/>
            </a:endParaRPr>
          </a:p>
        </p:txBody>
      </p:sp>
      <p:grpSp>
        <p:nvGrpSpPr>
          <p:cNvPr id="727" name="Google Shape;900;p33"/>
          <p:cNvGrpSpPr/>
          <p:nvPr/>
        </p:nvGrpSpPr>
        <p:grpSpPr>
          <a:xfrm>
            <a:off x="3871800" y="6112800"/>
            <a:ext cx="3244680" cy="4329360"/>
            <a:chOff x="3871800" y="6112800"/>
            <a:chExt cx="3244680" cy="4329360"/>
          </a:xfrm>
        </p:grpSpPr>
        <p:sp>
          <p:nvSpPr>
            <p:cNvPr id="728" name="Google Shape;901;p33"/>
            <p:cNvSpPr/>
            <p:nvPr/>
          </p:nvSpPr>
          <p:spPr>
            <a:xfrm>
              <a:off x="3871800" y="611280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729" name="Google Shape;902;p33"/>
            <p:cNvSpPr/>
            <p:nvPr/>
          </p:nvSpPr>
          <p:spPr>
            <a:xfrm>
              <a:off x="4025160" y="630504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730" name="Google Shape;903;p33"/>
            <p:cNvSpPr/>
            <p:nvPr/>
          </p:nvSpPr>
          <p:spPr>
            <a:xfrm>
              <a:off x="3871800" y="7695720"/>
              <a:ext cx="3244680" cy="2746440"/>
            </a:xfrm>
            <a:custGeom>
              <a:avLst/>
              <a:gdLst>
                <a:gd name="textAreaLeft" fmla="*/ 0 w 3244680"/>
                <a:gd name="textAreaRight" fmla="*/ 3245040 w 3244680"/>
                <a:gd name="textAreaTop" fmla="*/ 0 h 2746440"/>
                <a:gd name="textAreaBottom" fmla="*/ 2746800 h 2746440"/>
              </a:gdLst>
              <a:ahLst/>
              <a:cxnLst/>
              <a:rect l="textAreaLeft" t="textAreaTop" r="textAreaRight" b="textAreaBottom"/>
              <a:pathLst>
                <a:path w="4326576" h="3662580">
                  <a:moveTo>
                    <a:pt x="0" y="0"/>
                  </a:moveTo>
                  <a:lnTo>
                    <a:pt x="4326576" y="0"/>
                  </a:lnTo>
                  <a:lnTo>
                    <a:pt x="4326576" y="3662579"/>
                  </a:lnTo>
                  <a:lnTo>
                    <a:pt x="0" y="3662579"/>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731" name="Google Shape;904;p33"/>
            <p:cNvSpPr/>
            <p:nvPr/>
          </p:nvSpPr>
          <p:spPr>
            <a:xfrm>
              <a:off x="4025160" y="779544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pic>
        <p:nvPicPr>
          <p:cNvPr id="732" name="Google Shape;905;p33"/>
          <p:cNvPicPr/>
          <p:nvPr/>
        </p:nvPicPr>
        <p:blipFill>
          <a:blip r:embed="rId6"/>
          <a:stretch/>
        </p:blipFill>
        <p:spPr>
          <a:xfrm>
            <a:off x="1150200" y="3277980"/>
            <a:ext cx="2856960" cy="1904400"/>
          </a:xfrm>
          <a:prstGeom prst="rect">
            <a:avLst/>
          </a:prstGeom>
          <a:ln w="0">
            <a:noFill/>
          </a:ln>
        </p:spPr>
      </p:pic>
      <p:sp>
        <p:nvSpPr>
          <p:cNvPr id="733" name="Google Shape;906;p33"/>
          <p:cNvSpPr/>
          <p:nvPr/>
        </p:nvSpPr>
        <p:spPr>
          <a:xfrm>
            <a:off x="915120" y="7256160"/>
            <a:ext cx="1979640" cy="1848240"/>
          </a:xfrm>
          <a:custGeom>
            <a:avLst/>
            <a:gdLst>
              <a:gd name="textAreaLeft" fmla="*/ 0 w 1979640"/>
              <a:gd name="textAreaRight" fmla="*/ 1980000 w 1979640"/>
              <a:gd name="textAreaTop" fmla="*/ 0 h 1848240"/>
              <a:gd name="textAreaBottom" fmla="*/ 1848600 h 1848240"/>
            </a:gdLst>
            <a:ahLst/>
            <a:cxnLst/>
            <a:rect l="textAreaLeft" t="textAreaTop" r="textAreaRight" b="textAreaBottom"/>
            <a:pathLst>
              <a:path w="1980140" h="1848646">
                <a:moveTo>
                  <a:pt x="0" y="0"/>
                </a:moveTo>
                <a:lnTo>
                  <a:pt x="1980140" y="0"/>
                </a:lnTo>
                <a:lnTo>
                  <a:pt x="1980140" y="1848646"/>
                </a:lnTo>
                <a:lnTo>
                  <a:pt x="0" y="1848646"/>
                </a:lnTo>
                <a:lnTo>
                  <a:pt x="0" y="0"/>
                </a:lnTo>
                <a:close/>
              </a:path>
            </a:pathLst>
          </a:custGeom>
          <a:blipFill rotWithShape="0">
            <a:blip r:embed="rId7"/>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734" name="PlaceHolder 1"/>
          <p:cNvSpPr>
            <a:spLocks noGrp="1"/>
          </p:cNvSpPr>
          <p:nvPr>
            <p:ph type="sldNum" idx="35"/>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B99EB283-779B-47DD-A275-E5CDECE0F5C9}" type="slidenum">
              <a:rPr lang="pl-PL" sz="1200" b="0" strike="noStrike" spc="-1" noProof="0" smtClean="0">
                <a:solidFill>
                  <a:srgbClr val="888888"/>
                </a:solidFill>
                <a:latin typeface="Calibri"/>
                <a:ea typeface="Calibri"/>
              </a:rPr>
              <a:t>33</a:t>
            </a:fld>
            <a:endParaRPr lang="pl-PL" sz="1200" b="0" strike="noStrike" spc="-1" noProof="0" dirty="0">
              <a:solidFill>
                <a:srgbClr val="000000"/>
              </a:solidFill>
              <a:latin typeface="Times New Roman"/>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 name="Google Shape;912;p34"/>
          <p:cNvSpPr/>
          <p:nvPr/>
        </p:nvSpPr>
        <p:spPr>
          <a:xfrm>
            <a:off x="442080" y="107856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Light"/>
                <a:ea typeface="Open Sans Light"/>
              </a:rPr>
              <a:t>Generatory</a:t>
            </a:r>
            <a:endParaRPr lang="pl-PL" sz="1400" b="0" strike="noStrike" spc="-1" noProof="0" dirty="0">
              <a:solidFill>
                <a:srgbClr val="000000"/>
              </a:solidFill>
              <a:latin typeface="Arial"/>
            </a:endParaRPr>
          </a:p>
        </p:txBody>
      </p:sp>
      <p:sp>
        <p:nvSpPr>
          <p:cNvPr id="736" name="Google Shape;913;p34"/>
          <p:cNvSpPr/>
          <p:nvPr/>
        </p:nvSpPr>
        <p:spPr>
          <a:xfrm>
            <a:off x="1734840" y="2071800"/>
            <a:ext cx="4103640" cy="700560"/>
          </a:xfrm>
          <a:custGeom>
            <a:avLst/>
            <a:gdLst>
              <a:gd name="textAreaLeft" fmla="*/ 0 w 4103640"/>
              <a:gd name="textAreaRight" fmla="*/ 4104000 w 4103640"/>
              <a:gd name="textAreaTop" fmla="*/ 0 h 700560"/>
              <a:gd name="textAreaBottom" fmla="*/ 700920 h 700560"/>
            </a:gdLst>
            <a:ahLst/>
            <a:cxnLst/>
            <a:rect l="textAreaLeft" t="textAreaTop" r="textAreaRight" b="textAreaBottom"/>
            <a:pathLst>
              <a:path w="4104169" h="700820">
                <a:moveTo>
                  <a:pt x="0" y="0"/>
                </a:moveTo>
                <a:lnTo>
                  <a:pt x="4104169" y="0"/>
                </a:lnTo>
                <a:lnTo>
                  <a:pt x="4104169" y="700820"/>
                </a:lnTo>
                <a:lnTo>
                  <a:pt x="0" y="700820"/>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737" name="Google Shape;914;p34"/>
          <p:cNvSpPr/>
          <p:nvPr/>
        </p:nvSpPr>
        <p:spPr>
          <a:xfrm>
            <a:off x="512280" y="1377720"/>
            <a:ext cx="3166920" cy="295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Zadanie 17 Generator sygnału</a:t>
            </a:r>
            <a:endParaRPr lang="pl-PL" sz="1200" b="0" strike="noStrike" spc="-1" noProof="0" dirty="0">
              <a:solidFill>
                <a:srgbClr val="000000"/>
              </a:solidFill>
              <a:latin typeface="Arial"/>
            </a:endParaRPr>
          </a:p>
        </p:txBody>
      </p:sp>
      <p:sp>
        <p:nvSpPr>
          <p:cNvPr id="738" name="Google Shape;915;p34"/>
          <p:cNvSpPr/>
          <p:nvPr/>
        </p:nvSpPr>
        <p:spPr>
          <a:xfrm>
            <a:off x="499680" y="1559520"/>
            <a:ext cx="6608880" cy="219227"/>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000" b="0" strike="noStrike" spc="-1" noProof="0" dirty="0">
                <a:solidFill>
                  <a:srgbClr val="000000"/>
                </a:solidFill>
                <a:latin typeface="Open Sans Light"/>
                <a:ea typeface="Open Sans Light"/>
              </a:rPr>
              <a:t>Wykonać generator sygnału prostokątnego na wyjściu Q0.0 o parametrach OFF =1 s i ON =1 s.</a:t>
            </a:r>
            <a:endParaRPr lang="pl-PL" sz="1000" b="0" strike="noStrike" spc="-1" noProof="0" dirty="0">
              <a:solidFill>
                <a:srgbClr val="000000"/>
              </a:solidFill>
              <a:latin typeface="Arial"/>
            </a:endParaRPr>
          </a:p>
        </p:txBody>
      </p:sp>
      <p:grpSp>
        <p:nvGrpSpPr>
          <p:cNvPr id="739" name="Google Shape;916;p34"/>
          <p:cNvGrpSpPr/>
          <p:nvPr/>
        </p:nvGrpSpPr>
        <p:grpSpPr>
          <a:xfrm>
            <a:off x="503280" y="3964680"/>
            <a:ext cx="2547360" cy="2937600"/>
            <a:chOff x="503280" y="3964680"/>
            <a:chExt cx="2547360" cy="2937600"/>
          </a:xfrm>
        </p:grpSpPr>
        <p:sp>
          <p:nvSpPr>
            <p:cNvPr id="740" name="Google Shape;918;p34"/>
            <p:cNvSpPr/>
            <p:nvPr/>
          </p:nvSpPr>
          <p:spPr>
            <a:xfrm rot="5400000">
              <a:off x="307800" y="415980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741" name="Google Shape;923;p34"/>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742" name="Google Shape;924;p34"/>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743" name="Google Shape;925;p34"/>
          <p:cNvSpPr/>
          <p:nvPr/>
        </p:nvSpPr>
        <p:spPr>
          <a:xfrm>
            <a:off x="472392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FFFFFF"/>
                </a:solidFill>
                <a:latin typeface="Open Sans Light"/>
                <a:ea typeface="Open Sans Light"/>
              </a:rPr>
              <a:t>PROGRAMOWANIE PLC |</a:t>
            </a:r>
            <a:endParaRPr lang="pl-PL" sz="1110" b="0" strike="noStrike" spc="-1" noProof="0" dirty="0">
              <a:solidFill>
                <a:srgbClr val="000000"/>
              </a:solidFill>
              <a:latin typeface="Arial"/>
            </a:endParaRPr>
          </a:p>
        </p:txBody>
      </p:sp>
      <p:sp>
        <p:nvSpPr>
          <p:cNvPr id="744" name="Google Shape;926;p34"/>
          <p:cNvSpPr/>
          <p:nvPr/>
        </p:nvSpPr>
        <p:spPr>
          <a:xfrm>
            <a:off x="5122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34</a:t>
            </a:r>
            <a:endParaRPr lang="pl-PL" sz="1110" b="0" strike="noStrike" spc="-1" noProof="0" dirty="0">
              <a:solidFill>
                <a:srgbClr val="000000"/>
              </a:solidFill>
              <a:latin typeface="Arial"/>
            </a:endParaRPr>
          </a:p>
        </p:txBody>
      </p:sp>
      <p:sp>
        <p:nvSpPr>
          <p:cNvPr id="745" name="Google Shape;927;p34"/>
          <p:cNvSpPr/>
          <p:nvPr/>
        </p:nvSpPr>
        <p:spPr>
          <a:xfrm>
            <a:off x="512280" y="18648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Timery i sprzętowe generatory sygnałów</a:t>
            </a:r>
            <a:endParaRPr lang="pl-PL" sz="1400" b="0" strike="noStrike" spc="-1" noProof="0" dirty="0">
              <a:solidFill>
                <a:srgbClr val="000000"/>
              </a:solidFill>
              <a:latin typeface="Arial"/>
            </a:endParaRPr>
          </a:p>
        </p:txBody>
      </p:sp>
      <p:cxnSp>
        <p:nvCxnSpPr>
          <p:cNvPr id="746" name="Google Shape;928;p34"/>
          <p:cNvCxnSpPr/>
          <p:nvPr/>
        </p:nvCxnSpPr>
        <p:spPr>
          <a:xfrm>
            <a:off x="2178000" y="2831760"/>
            <a:ext cx="401400" cy="360"/>
          </a:xfrm>
          <a:prstGeom prst="straightConnector1">
            <a:avLst/>
          </a:prstGeom>
          <a:ln w="9525">
            <a:solidFill>
              <a:srgbClr val="4A7DBA"/>
            </a:solidFill>
            <a:round/>
            <a:headEnd type="triangle" w="med" len="med"/>
            <a:tailEnd type="triangle" w="med" len="med"/>
          </a:ln>
        </p:spPr>
      </p:cxnSp>
      <p:cxnSp>
        <p:nvCxnSpPr>
          <p:cNvPr id="747" name="Google Shape;929;p34"/>
          <p:cNvCxnSpPr/>
          <p:nvPr/>
        </p:nvCxnSpPr>
        <p:spPr>
          <a:xfrm>
            <a:off x="2635200" y="2831760"/>
            <a:ext cx="457560" cy="360"/>
          </a:xfrm>
          <a:prstGeom prst="straightConnector1">
            <a:avLst/>
          </a:prstGeom>
          <a:ln w="9525">
            <a:solidFill>
              <a:srgbClr val="4A7DBA"/>
            </a:solidFill>
            <a:round/>
            <a:headEnd type="triangle" w="med" len="med"/>
            <a:tailEnd type="triangle" w="med" len="med"/>
          </a:ln>
        </p:spPr>
      </p:cxnSp>
      <p:sp>
        <p:nvSpPr>
          <p:cNvPr id="748" name="Google Shape;930;p34"/>
          <p:cNvSpPr/>
          <p:nvPr/>
        </p:nvSpPr>
        <p:spPr>
          <a:xfrm>
            <a:off x="2236500" y="2864520"/>
            <a:ext cx="838440" cy="261610"/>
          </a:xfrm>
          <a:prstGeom prst="rect">
            <a:avLst/>
          </a:prstGeom>
          <a:noFill/>
          <a:ln w="0">
            <a:noFill/>
          </a:ln>
        </p:spPr>
        <p:style>
          <a:lnRef idx="0">
            <a:scrgbClr r="0" g="0" b="0"/>
          </a:lnRef>
          <a:fillRef idx="0">
            <a:scrgbClr r="0" g="0" b="0"/>
          </a:fillRef>
          <a:effectRef idx="0">
            <a:scrgbClr r="0" g="0" b="0"/>
          </a:effectRef>
          <a:fontRef idx="minor"/>
        </p:style>
        <p:txBody>
          <a:bodyPr wrap="square" anchor="t">
            <a:spAutoFit/>
          </a:bodyPr>
          <a:lstStyle/>
          <a:p>
            <a:pPr>
              <a:lnSpc>
                <a:spcPct val="100000"/>
              </a:lnSpc>
              <a:tabLst>
                <a:tab pos="0" algn="l"/>
              </a:tabLst>
            </a:pPr>
            <a:r>
              <a:rPr lang="pl-PL" sz="1100" b="0" strike="noStrike" spc="-1" noProof="0" dirty="0">
                <a:solidFill>
                  <a:schemeClr val="dk1"/>
                </a:solidFill>
                <a:latin typeface="Calibri"/>
                <a:ea typeface="Calibri"/>
              </a:rPr>
              <a:t>1 s          1 s</a:t>
            </a:r>
            <a:endParaRPr lang="pl-PL" sz="1100" b="0" strike="noStrike" spc="-1" noProof="0" dirty="0">
              <a:solidFill>
                <a:srgbClr val="000000"/>
              </a:solidFill>
              <a:latin typeface="Arial"/>
            </a:endParaRPr>
          </a:p>
        </p:txBody>
      </p:sp>
      <p:sp>
        <p:nvSpPr>
          <p:cNvPr id="749" name="PlaceHolder 1"/>
          <p:cNvSpPr>
            <a:spLocks noGrp="1"/>
          </p:cNvSpPr>
          <p:nvPr>
            <p:ph type="sldNum" idx="36"/>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732D8976-A3F3-41CD-9D26-24D28681583E}" type="slidenum">
              <a:rPr lang="pl-PL" sz="1200" b="0" strike="noStrike" spc="-1" noProof="0" smtClean="0">
                <a:solidFill>
                  <a:srgbClr val="888888"/>
                </a:solidFill>
                <a:latin typeface="Calibri"/>
                <a:ea typeface="Calibri"/>
              </a:rPr>
              <a:t>34</a:t>
            </a:fld>
            <a:endParaRPr lang="pl-PL" sz="1200" b="0" strike="noStrike" spc="-1" noProof="0" dirty="0">
              <a:solidFill>
                <a:srgbClr val="000000"/>
              </a:solidFill>
              <a:latin typeface="Times New Roman"/>
            </a:endParaRPr>
          </a:p>
        </p:txBody>
      </p:sp>
      <p:sp>
        <p:nvSpPr>
          <p:cNvPr id="750" name="Prostokąt 749"/>
          <p:cNvSpPr/>
          <p:nvPr/>
        </p:nvSpPr>
        <p:spPr>
          <a:xfrm>
            <a:off x="2190960" y="1936800"/>
            <a:ext cx="399960" cy="304560"/>
          </a:xfrm>
          <a:prstGeom prst="rect">
            <a:avLst/>
          </a:prstGeom>
          <a:solidFill>
            <a:srgbClr val="FFFFFF"/>
          </a:solidFill>
          <a:ln w="0">
            <a:solidFill>
              <a:srgbClr val="FFFFFF"/>
            </a:solid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r>
              <a:rPr lang="pl-PL" sz="1200" b="0" i="1" strike="noStrike" spc="-1" noProof="0" dirty="0">
                <a:solidFill>
                  <a:srgbClr val="000000"/>
                </a:solidFill>
                <a:latin typeface="Arial"/>
              </a:rPr>
              <a:t>t</a:t>
            </a:r>
            <a:endParaRPr lang="pl-PL" sz="1200" b="0" strike="noStrike" spc="-1" noProof="0" dirty="0">
              <a:solidFill>
                <a:srgbClr val="000000"/>
              </a:solidFill>
              <a:latin typeface="Arial"/>
            </a:endParaRPr>
          </a:p>
        </p:txBody>
      </p:sp>
      <p:sp>
        <p:nvSpPr>
          <p:cNvPr id="751" name="Prostokąt 750"/>
          <p:cNvSpPr/>
          <p:nvPr/>
        </p:nvSpPr>
        <p:spPr>
          <a:xfrm>
            <a:off x="590760" y="3638520"/>
            <a:ext cx="6534000" cy="5994360"/>
          </a:xfrm>
          <a:prstGeom prst="rect">
            <a:avLst/>
          </a:prstGeom>
          <a:solidFill>
            <a:srgbClr val="FFFFFF"/>
          </a:solidFill>
          <a:ln w="57240">
            <a:solidFill>
              <a:srgbClr val="000000"/>
            </a:solidFill>
            <a:round/>
          </a:ln>
        </p:spPr>
        <p:style>
          <a:lnRef idx="0">
            <a:scrgbClr r="0" g="0" b="0"/>
          </a:lnRef>
          <a:fillRef idx="0">
            <a:scrgbClr r="0" g="0" b="0"/>
          </a:fillRef>
          <a:effectRef idx="0">
            <a:scrgbClr r="0" g="0" b="0"/>
          </a:effectRef>
          <a:fontRef idx="minor"/>
        </p:style>
        <p:txBody>
          <a:bodyPr lIns="118440" tIns="73440" rIns="118440" bIns="73440" anchor="ctr">
            <a:noAutofit/>
          </a:bodyPr>
          <a:lstStyle/>
          <a:p>
            <a:endParaRPr lang="pl-PL" sz="1800" b="0" strike="noStrike" spc="-1" noProof="0" dirty="0">
              <a:solidFill>
                <a:srgbClr val="000000"/>
              </a:solidFill>
              <a:latin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2" name="Google Shape;936;p35"/>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753" name="Google Shape;937;p35"/>
          <p:cNvSpPr/>
          <p:nvPr/>
        </p:nvSpPr>
        <p:spPr>
          <a:xfrm>
            <a:off x="51228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4" y="0"/>
                </a:lnTo>
                <a:lnTo>
                  <a:pt x="2580974"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754" name="Google Shape;938;p35"/>
          <p:cNvSpPr/>
          <p:nvPr/>
        </p:nvSpPr>
        <p:spPr>
          <a:xfrm>
            <a:off x="76860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FFFFFF"/>
                </a:solidFill>
                <a:latin typeface="Open Sans Light"/>
                <a:ea typeface="Open Sans Light"/>
              </a:rPr>
              <a:t>PROGRAMOWANIE PLC</a:t>
            </a:r>
            <a:endParaRPr lang="pl-PL" sz="1110" b="0" strike="noStrike" spc="-1" noProof="0" dirty="0">
              <a:solidFill>
                <a:srgbClr val="000000"/>
              </a:solidFill>
              <a:latin typeface="Arial"/>
            </a:endParaRPr>
          </a:p>
        </p:txBody>
      </p:sp>
      <p:sp>
        <p:nvSpPr>
          <p:cNvPr id="755" name="Google Shape;939;p35"/>
          <p:cNvSpPr/>
          <p:nvPr/>
        </p:nvSpPr>
        <p:spPr>
          <a:xfrm>
            <a:off x="49798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364D62"/>
                </a:solidFill>
                <a:latin typeface="Open Sans Light"/>
                <a:ea typeface="Open Sans Light"/>
              </a:rPr>
              <a:t>STRONA| 35</a:t>
            </a:r>
            <a:endParaRPr lang="pl-PL" sz="1110" b="0" strike="noStrike" spc="-1" noProof="0" dirty="0">
              <a:solidFill>
                <a:srgbClr val="000000"/>
              </a:solidFill>
              <a:latin typeface="Arial"/>
            </a:endParaRPr>
          </a:p>
        </p:txBody>
      </p:sp>
      <p:sp>
        <p:nvSpPr>
          <p:cNvPr id="756" name="Google Shape;940;p35"/>
          <p:cNvSpPr/>
          <p:nvPr/>
        </p:nvSpPr>
        <p:spPr>
          <a:xfrm>
            <a:off x="488520" y="8651520"/>
            <a:ext cx="896040" cy="80640"/>
          </a:xfrm>
          <a:custGeom>
            <a:avLst/>
            <a:gdLst>
              <a:gd name="textAreaLeft" fmla="*/ 0 w 896040"/>
              <a:gd name="textAreaRight" fmla="*/ 896400 w 896040"/>
              <a:gd name="textAreaTop" fmla="*/ 0 h 80640"/>
              <a:gd name="textAreaBottom" fmla="*/ 81000 h 80640"/>
            </a:gdLst>
            <a:ahLst/>
            <a:cxnLst/>
            <a:rect l="textAreaLeft" t="textAreaTop" r="textAreaRight" b="textAreaBottom"/>
            <a:pathLst>
              <a:path w="896312" h="81027">
                <a:moveTo>
                  <a:pt x="0" y="0"/>
                </a:moveTo>
                <a:lnTo>
                  <a:pt x="896312" y="0"/>
                </a:lnTo>
                <a:lnTo>
                  <a:pt x="896312" y="81027"/>
                </a:lnTo>
                <a:lnTo>
                  <a:pt x="0" y="81027"/>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36000" rIns="90000" bIns="36000" anchor="t">
            <a:noAutofit/>
          </a:bodyPr>
          <a:lstStyle/>
          <a:p>
            <a:endParaRPr lang="pl-PL" sz="1800" b="0" strike="noStrike" spc="-1" noProof="0" dirty="0">
              <a:solidFill>
                <a:srgbClr val="000000"/>
              </a:solidFill>
              <a:latin typeface="Arial"/>
            </a:endParaRPr>
          </a:p>
        </p:txBody>
      </p:sp>
      <p:sp>
        <p:nvSpPr>
          <p:cNvPr id="757" name="Google Shape;941;p35"/>
          <p:cNvSpPr/>
          <p:nvPr/>
        </p:nvSpPr>
        <p:spPr>
          <a:xfrm>
            <a:off x="556920" y="1688040"/>
            <a:ext cx="6480720" cy="493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000" b="0" strike="noStrike" spc="-1" noProof="0" dirty="0">
                <a:solidFill>
                  <a:srgbClr val="222222"/>
                </a:solidFill>
                <a:latin typeface="Open Sans Light"/>
                <a:ea typeface="Open Sans Light"/>
              </a:rPr>
              <a:t>Ab</a:t>
            </a:r>
            <a:r>
              <a:rPr lang="pl-PL" sz="1000" b="0" strike="noStrike" spc="-1" noProof="0" dirty="0">
                <a:solidFill>
                  <a:srgbClr val="000000"/>
                </a:solidFill>
                <a:latin typeface="Open Sans Light"/>
                <a:ea typeface="Open Sans Light"/>
              </a:rPr>
              <a:t>y otworzyć konfigurację sprzętową sterownika klikamy prawym przyciskiem na drzewo projektu, wybieramy nasz sterownik, przechodzimy do Settings i dalej do Update task.</a:t>
            </a:r>
            <a:endParaRPr lang="pl-PL" sz="1000" b="0" strike="noStrike" spc="-1" noProof="0" dirty="0">
              <a:solidFill>
                <a:srgbClr val="000000"/>
              </a:solidFill>
              <a:latin typeface="Arial"/>
            </a:endParaRPr>
          </a:p>
        </p:txBody>
      </p:sp>
      <p:sp>
        <p:nvSpPr>
          <p:cNvPr id="758" name="Google Shape;942;p35"/>
          <p:cNvSpPr/>
          <p:nvPr/>
        </p:nvSpPr>
        <p:spPr>
          <a:xfrm>
            <a:off x="557280" y="1112760"/>
            <a:ext cx="6489360" cy="447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40000"/>
              </a:lnSpc>
              <a:tabLst>
                <a:tab pos="0" algn="l"/>
              </a:tabLst>
            </a:pPr>
            <a:r>
              <a:rPr lang="pl-PL" sz="2100" b="0" strike="noStrike" spc="-1" noProof="0" dirty="0">
                <a:solidFill>
                  <a:srgbClr val="000000"/>
                </a:solidFill>
                <a:latin typeface="arial"/>
                <a:ea typeface="arial"/>
              </a:rPr>
              <a:t>Konfiguracja sprzętowych bitów zegarowych</a:t>
            </a:r>
            <a:endParaRPr lang="pl-PL" sz="2100" b="0" strike="noStrike" spc="-1" noProof="0" dirty="0">
              <a:solidFill>
                <a:srgbClr val="000000"/>
              </a:solidFill>
              <a:latin typeface="Arial"/>
            </a:endParaRPr>
          </a:p>
        </p:txBody>
      </p:sp>
      <p:sp>
        <p:nvSpPr>
          <p:cNvPr id="759" name="Google Shape;943;p35"/>
          <p:cNvSpPr/>
          <p:nvPr/>
        </p:nvSpPr>
        <p:spPr>
          <a:xfrm>
            <a:off x="512280" y="26424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Timery i sprzętowe generatory sygnałów</a:t>
            </a:r>
            <a:endParaRPr lang="pl-PL" sz="1400" b="0" strike="noStrike" spc="-1" noProof="0" dirty="0">
              <a:solidFill>
                <a:srgbClr val="000000"/>
              </a:solidFill>
              <a:latin typeface="Arial"/>
            </a:endParaRPr>
          </a:p>
        </p:txBody>
      </p:sp>
      <p:sp>
        <p:nvSpPr>
          <p:cNvPr id="760" name="PlaceHolder 1"/>
          <p:cNvSpPr>
            <a:spLocks noGrp="1"/>
          </p:cNvSpPr>
          <p:nvPr>
            <p:ph type="sldNum" idx="37"/>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94258C04-0FF9-4236-BC7C-D370AFBEA6C3}" type="slidenum">
              <a:rPr lang="pl-PL" sz="1200" b="0" strike="noStrike" spc="-1" noProof="0" smtClean="0">
                <a:solidFill>
                  <a:srgbClr val="888888"/>
                </a:solidFill>
                <a:latin typeface="Calibri"/>
                <a:ea typeface="Calibri"/>
              </a:rPr>
              <a:t>35</a:t>
            </a:fld>
            <a:endParaRPr lang="pl-PL" sz="1200" b="0" strike="noStrike" spc="-1" noProof="0" dirty="0">
              <a:solidFill>
                <a:srgbClr val="000000"/>
              </a:solidFill>
              <a:latin typeface="Times New Roman"/>
            </a:endParaRPr>
          </a:p>
        </p:txBody>
      </p:sp>
      <p:pic>
        <p:nvPicPr>
          <p:cNvPr id="761" name="Google Shape;945;p35"/>
          <p:cNvPicPr/>
          <p:nvPr/>
        </p:nvPicPr>
        <p:blipFill>
          <a:blip r:embed="rId5"/>
          <a:stretch/>
        </p:blipFill>
        <p:spPr>
          <a:xfrm>
            <a:off x="149400" y="3018600"/>
            <a:ext cx="7251480" cy="2712600"/>
          </a:xfrm>
          <a:prstGeom prst="rect">
            <a:avLst/>
          </a:prstGeom>
          <a:ln w="0">
            <a:noFill/>
          </a:ln>
        </p:spPr>
      </p:pic>
      <p:pic>
        <p:nvPicPr>
          <p:cNvPr id="762" name="Google Shape;946;p35"/>
          <p:cNvPicPr/>
          <p:nvPr/>
        </p:nvPicPr>
        <p:blipFill>
          <a:blip r:embed="rId6"/>
          <a:stretch/>
        </p:blipFill>
        <p:spPr>
          <a:xfrm>
            <a:off x="695880" y="7117200"/>
            <a:ext cx="6211800" cy="2615040"/>
          </a:xfrm>
          <a:prstGeom prst="rect">
            <a:avLst/>
          </a:prstGeom>
          <a:ln w="0">
            <a:noFill/>
          </a:ln>
        </p:spPr>
      </p:pic>
      <p:sp>
        <p:nvSpPr>
          <p:cNvPr id="763" name="Google Shape;947;p35"/>
          <p:cNvSpPr/>
          <p:nvPr/>
        </p:nvSpPr>
        <p:spPr>
          <a:xfrm>
            <a:off x="794520" y="6356520"/>
            <a:ext cx="6014520" cy="676440"/>
          </a:xfrm>
          <a:prstGeom prst="rect">
            <a:avLst/>
          </a:prstGeom>
          <a:noFill/>
          <a:ln w="0">
            <a:noFill/>
          </a:ln>
        </p:spPr>
        <p:style>
          <a:lnRef idx="0">
            <a:scrgbClr r="0" g="0" b="0"/>
          </a:lnRef>
          <a:fillRef idx="0">
            <a:scrgbClr r="0" g="0" b="0"/>
          </a:fillRef>
          <a:effectRef idx="0">
            <a:scrgbClr r="0" g="0" b="0"/>
          </a:effectRef>
          <a:fontRef idx="minor"/>
        </p:style>
        <p:txBody>
          <a:bodyPr tIns="91440" bIns="91440" anchor="t">
            <a:spAutoFit/>
          </a:bodyPr>
          <a:lstStyle/>
          <a:p>
            <a:pPr>
              <a:lnSpc>
                <a:spcPct val="162000"/>
              </a:lnSpc>
              <a:tabLst>
                <a:tab pos="0" algn="l"/>
              </a:tabLst>
            </a:pPr>
            <a:r>
              <a:rPr lang="pl-PL" sz="1000" b="0" strike="noStrike" spc="-1" noProof="0" dirty="0">
                <a:solidFill>
                  <a:srgbClr val="222222"/>
                </a:solidFill>
                <a:latin typeface="Open Sans Light"/>
                <a:ea typeface="Open Sans Light"/>
              </a:rPr>
              <a:t>Ustawiając odpowiednie ustawiony task dla naszego sterownika możemy zmieniać czas zmiany zmiennych w programie</a:t>
            </a:r>
            <a:endParaRPr lang="pl-PL" sz="1000" b="0" strike="noStrike" spc="-1" noProof="0" dirty="0">
              <a:solidFill>
                <a:srgbClr val="000000"/>
              </a:solidFill>
              <a:latin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4" name="Google Shape;952;p36"/>
          <p:cNvSpPr/>
          <p:nvPr/>
        </p:nvSpPr>
        <p:spPr>
          <a:xfrm>
            <a:off x="561240" y="108036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Light"/>
                <a:ea typeface="Open Sans Light"/>
              </a:rPr>
              <a:t>Dodawanie bloków funkcji</a:t>
            </a:r>
            <a:endParaRPr lang="pl-PL" sz="1400" b="0" strike="noStrike" spc="-1" noProof="0" dirty="0">
              <a:solidFill>
                <a:srgbClr val="000000"/>
              </a:solidFill>
              <a:latin typeface="Arial"/>
            </a:endParaRPr>
          </a:p>
        </p:txBody>
      </p:sp>
      <p:sp>
        <p:nvSpPr>
          <p:cNvPr id="765" name="Google Shape;953;p36"/>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766" name="Google Shape;954;p36"/>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767" name="Google Shape;955;p36"/>
          <p:cNvSpPr/>
          <p:nvPr/>
        </p:nvSpPr>
        <p:spPr>
          <a:xfrm>
            <a:off x="472392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FFFFFF"/>
                </a:solidFill>
                <a:latin typeface="Open Sans Light"/>
                <a:ea typeface="Open Sans Light"/>
              </a:rPr>
              <a:t>PROGRAMOWANIE PLC |</a:t>
            </a:r>
            <a:endParaRPr lang="pl-PL" sz="1110" b="0" strike="noStrike" spc="-1" noProof="0" dirty="0">
              <a:solidFill>
                <a:srgbClr val="000000"/>
              </a:solidFill>
              <a:latin typeface="Arial"/>
            </a:endParaRPr>
          </a:p>
        </p:txBody>
      </p:sp>
      <p:sp>
        <p:nvSpPr>
          <p:cNvPr id="768" name="Google Shape;956;p36"/>
          <p:cNvSpPr/>
          <p:nvPr/>
        </p:nvSpPr>
        <p:spPr>
          <a:xfrm>
            <a:off x="5122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36</a:t>
            </a:r>
            <a:endParaRPr lang="pl-PL" sz="1110" b="0" strike="noStrike" spc="-1" noProof="0" dirty="0">
              <a:solidFill>
                <a:srgbClr val="000000"/>
              </a:solidFill>
              <a:latin typeface="Arial"/>
            </a:endParaRPr>
          </a:p>
        </p:txBody>
      </p:sp>
      <p:sp>
        <p:nvSpPr>
          <p:cNvPr id="769" name="Google Shape;957;p36"/>
          <p:cNvSpPr/>
          <p:nvPr/>
        </p:nvSpPr>
        <p:spPr>
          <a:xfrm>
            <a:off x="512280" y="31968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Timery i sprzętowe generatory sygnałów</a:t>
            </a:r>
            <a:endParaRPr lang="pl-PL" sz="1400" b="0" strike="noStrike" spc="-1" noProof="0" dirty="0">
              <a:solidFill>
                <a:srgbClr val="000000"/>
              </a:solidFill>
              <a:latin typeface="Arial"/>
            </a:endParaRPr>
          </a:p>
        </p:txBody>
      </p:sp>
      <p:sp>
        <p:nvSpPr>
          <p:cNvPr id="770" name="PlaceHolder 1"/>
          <p:cNvSpPr>
            <a:spLocks noGrp="1"/>
          </p:cNvSpPr>
          <p:nvPr>
            <p:ph type="sldNum" idx="38"/>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C84CA162-C47B-429C-B474-8C98FFA3E599}" type="slidenum">
              <a:rPr lang="pl-PL" sz="1200" b="0" strike="noStrike" spc="-1" noProof="0" smtClean="0">
                <a:solidFill>
                  <a:srgbClr val="888888"/>
                </a:solidFill>
                <a:latin typeface="Calibri"/>
                <a:ea typeface="Calibri"/>
              </a:rPr>
              <a:t>36</a:t>
            </a:fld>
            <a:endParaRPr lang="pl-PL" sz="1200" b="0" strike="noStrike" spc="-1" noProof="0" dirty="0">
              <a:solidFill>
                <a:srgbClr val="000000"/>
              </a:solidFill>
              <a:latin typeface="Times New Roman"/>
            </a:endParaRPr>
          </a:p>
        </p:txBody>
      </p:sp>
      <p:pic>
        <p:nvPicPr>
          <p:cNvPr id="771" name="Google Shape;959;p36"/>
          <p:cNvPicPr/>
          <p:nvPr/>
        </p:nvPicPr>
        <p:blipFill>
          <a:blip r:embed="rId4"/>
          <a:stretch/>
        </p:blipFill>
        <p:spPr>
          <a:xfrm>
            <a:off x="293040" y="2158560"/>
            <a:ext cx="7067160" cy="4333680"/>
          </a:xfrm>
          <a:prstGeom prst="rect">
            <a:avLst/>
          </a:prstGeom>
          <a:ln w="0">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2" name="Google Shape;964;p37"/>
          <p:cNvSpPr/>
          <p:nvPr/>
        </p:nvSpPr>
        <p:spPr>
          <a:xfrm>
            <a:off x="561240" y="108036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Light"/>
                <a:ea typeface="Open Sans Light"/>
              </a:rPr>
              <a:t>Dodawanie bloków funkcji</a:t>
            </a:r>
            <a:endParaRPr lang="pl-PL" sz="1400" b="0" strike="noStrike" spc="-1" noProof="0" dirty="0">
              <a:solidFill>
                <a:srgbClr val="000000"/>
              </a:solidFill>
              <a:latin typeface="Arial"/>
            </a:endParaRPr>
          </a:p>
        </p:txBody>
      </p:sp>
      <p:sp>
        <p:nvSpPr>
          <p:cNvPr id="773" name="Google Shape;965;p37"/>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774" name="Google Shape;966;p37"/>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775" name="Google Shape;967;p37"/>
          <p:cNvSpPr/>
          <p:nvPr/>
        </p:nvSpPr>
        <p:spPr>
          <a:xfrm>
            <a:off x="472392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FFFFFF"/>
                </a:solidFill>
                <a:latin typeface="Open Sans Light"/>
                <a:ea typeface="Open Sans Light"/>
              </a:rPr>
              <a:t>PROGRAMOWANIE PLC |</a:t>
            </a:r>
            <a:endParaRPr lang="pl-PL" sz="1110" b="0" strike="noStrike" spc="-1" noProof="0" dirty="0">
              <a:solidFill>
                <a:srgbClr val="000000"/>
              </a:solidFill>
              <a:latin typeface="Arial"/>
            </a:endParaRPr>
          </a:p>
        </p:txBody>
      </p:sp>
      <p:sp>
        <p:nvSpPr>
          <p:cNvPr id="776" name="Google Shape;968;p37"/>
          <p:cNvSpPr/>
          <p:nvPr/>
        </p:nvSpPr>
        <p:spPr>
          <a:xfrm>
            <a:off x="5122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37</a:t>
            </a:r>
            <a:endParaRPr lang="pl-PL" sz="1110" b="0" strike="noStrike" spc="-1" noProof="0" dirty="0">
              <a:solidFill>
                <a:srgbClr val="000000"/>
              </a:solidFill>
              <a:latin typeface="Arial"/>
            </a:endParaRPr>
          </a:p>
        </p:txBody>
      </p:sp>
      <p:sp>
        <p:nvSpPr>
          <p:cNvPr id="777" name="Google Shape;969;p37"/>
          <p:cNvSpPr/>
          <p:nvPr/>
        </p:nvSpPr>
        <p:spPr>
          <a:xfrm>
            <a:off x="512280" y="22428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Timery i sprzętowe generatory sygnałów</a:t>
            </a:r>
            <a:endParaRPr lang="pl-PL" sz="1400" b="0" strike="noStrike" spc="-1" noProof="0" dirty="0">
              <a:solidFill>
                <a:srgbClr val="000000"/>
              </a:solidFill>
              <a:latin typeface="Arial"/>
            </a:endParaRPr>
          </a:p>
        </p:txBody>
      </p:sp>
      <p:sp>
        <p:nvSpPr>
          <p:cNvPr id="778" name="Google Shape;970;p37"/>
          <p:cNvSpPr/>
          <p:nvPr/>
        </p:nvSpPr>
        <p:spPr>
          <a:xfrm>
            <a:off x="385560" y="2852280"/>
            <a:ext cx="3138480" cy="929160"/>
          </a:xfrm>
          <a:custGeom>
            <a:avLst/>
            <a:gdLst>
              <a:gd name="textAreaLeft" fmla="*/ 0 w 3138480"/>
              <a:gd name="textAreaRight" fmla="*/ 3138840 w 3138480"/>
              <a:gd name="textAreaTop" fmla="*/ 0 h 929160"/>
              <a:gd name="textAreaBottom" fmla="*/ 929520 h 929160"/>
            </a:gdLst>
            <a:ahLst/>
            <a:cxnLst/>
            <a:rect l="textAreaLeft" t="textAreaTop" r="textAreaRight" b="textAreaBottom"/>
            <a:pathLst>
              <a:path w="3138959" h="929423">
                <a:moveTo>
                  <a:pt x="0" y="0"/>
                </a:moveTo>
                <a:lnTo>
                  <a:pt x="3138959" y="0"/>
                </a:lnTo>
                <a:lnTo>
                  <a:pt x="3138959" y="929422"/>
                </a:lnTo>
                <a:lnTo>
                  <a:pt x="0" y="929422"/>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779" name="Google Shape;971;p37"/>
          <p:cNvSpPr/>
          <p:nvPr/>
        </p:nvSpPr>
        <p:spPr>
          <a:xfrm>
            <a:off x="385560" y="1762200"/>
            <a:ext cx="3166920" cy="295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Zadanie 18 Własny generator sygnału</a:t>
            </a:r>
            <a:endParaRPr lang="pl-PL" sz="1200" b="0" strike="noStrike" spc="-1" noProof="0" dirty="0">
              <a:solidFill>
                <a:srgbClr val="000000"/>
              </a:solidFill>
              <a:latin typeface="Arial"/>
            </a:endParaRPr>
          </a:p>
        </p:txBody>
      </p:sp>
      <p:sp>
        <p:nvSpPr>
          <p:cNvPr id="780" name="Google Shape;972;p37"/>
          <p:cNvSpPr/>
          <p:nvPr/>
        </p:nvSpPr>
        <p:spPr>
          <a:xfrm>
            <a:off x="385560" y="1944000"/>
            <a:ext cx="3262320" cy="717825"/>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ct val="162000"/>
              </a:lnSpc>
              <a:tabLst>
                <a:tab pos="0" algn="l"/>
              </a:tabLst>
            </a:pPr>
            <a:r>
              <a:rPr lang="pl-PL" sz="1000" b="0" strike="noStrike" spc="-1" noProof="0" dirty="0">
                <a:solidFill>
                  <a:srgbClr val="000000"/>
                </a:solidFill>
                <a:latin typeface="Open Sans Light"/>
                <a:ea typeface="Open Sans Light"/>
              </a:rPr>
              <a:t>Wykonać generator sygnału prostokątnego na wyjściu bloku Q o parametrach definiowanych na wejściach OFF </a:t>
            </a:r>
          </a:p>
          <a:p>
            <a:pPr algn="just">
              <a:lnSpc>
                <a:spcPct val="162000"/>
              </a:lnSpc>
              <a:tabLst>
                <a:tab pos="0" algn="l"/>
              </a:tabLst>
            </a:pPr>
            <a:r>
              <a:rPr lang="pl-PL" sz="1000" b="0" strike="noStrike" spc="-1" noProof="0" dirty="0">
                <a:solidFill>
                  <a:srgbClr val="000000"/>
                </a:solidFill>
                <a:latin typeface="Open Sans Light"/>
                <a:ea typeface="Open Sans Light"/>
              </a:rPr>
              <a:t>i ON.</a:t>
            </a:r>
            <a:endParaRPr lang="pl-PL" sz="1000" b="0" strike="noStrike" spc="-1" noProof="0" dirty="0">
              <a:solidFill>
                <a:srgbClr val="000000"/>
              </a:solidFill>
              <a:latin typeface="Arial"/>
            </a:endParaRPr>
          </a:p>
        </p:txBody>
      </p:sp>
      <p:grpSp>
        <p:nvGrpSpPr>
          <p:cNvPr id="781" name="Google Shape;973;p37"/>
          <p:cNvGrpSpPr/>
          <p:nvPr/>
        </p:nvGrpSpPr>
        <p:grpSpPr>
          <a:xfrm>
            <a:off x="3947400" y="1871640"/>
            <a:ext cx="2960280" cy="3621240"/>
            <a:chOff x="3947400" y="1871640"/>
            <a:chExt cx="2960280" cy="3621240"/>
          </a:xfrm>
        </p:grpSpPr>
        <p:sp>
          <p:nvSpPr>
            <p:cNvPr id="782" name="Google Shape;974;p37"/>
            <p:cNvSpPr/>
            <p:nvPr/>
          </p:nvSpPr>
          <p:spPr>
            <a:xfrm>
              <a:off x="3947400" y="1871640"/>
              <a:ext cx="2960280" cy="2414160"/>
            </a:xfrm>
            <a:custGeom>
              <a:avLst/>
              <a:gdLst>
                <a:gd name="textAreaLeft" fmla="*/ 0 w 2960280"/>
                <a:gd name="textAreaRight" fmla="*/ 2960640 w 2960280"/>
                <a:gd name="textAreaTop" fmla="*/ 0 h 2414160"/>
                <a:gd name="textAreaBottom" fmla="*/ 2414520 h 241416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783" name="Google Shape;975;p37"/>
            <p:cNvSpPr/>
            <p:nvPr/>
          </p:nvSpPr>
          <p:spPr>
            <a:xfrm>
              <a:off x="4087440" y="2032560"/>
              <a:ext cx="2680200" cy="2130480"/>
            </a:xfrm>
            <a:custGeom>
              <a:avLst/>
              <a:gdLst>
                <a:gd name="textAreaLeft" fmla="*/ 0 w 2680200"/>
                <a:gd name="textAreaRight" fmla="*/ 2680560 w 2680200"/>
                <a:gd name="textAreaTop" fmla="*/ 0 h 2130480"/>
                <a:gd name="textAreaBottom" fmla="*/ 2130840 h 213048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784" name="Google Shape;976;p37"/>
            <p:cNvSpPr/>
            <p:nvPr/>
          </p:nvSpPr>
          <p:spPr>
            <a:xfrm>
              <a:off x="3947400" y="3195720"/>
              <a:ext cx="2960280" cy="2297160"/>
            </a:xfrm>
            <a:custGeom>
              <a:avLst/>
              <a:gdLst>
                <a:gd name="textAreaLeft" fmla="*/ 0 w 2960280"/>
                <a:gd name="textAreaRight" fmla="*/ 2960640 w 2960280"/>
                <a:gd name="textAreaTop" fmla="*/ 0 h 2297160"/>
                <a:gd name="textAreaBottom" fmla="*/ 2297520 h 2297160"/>
              </a:gdLst>
              <a:ahLst/>
              <a:cxnLst/>
              <a:rect l="textAreaLeft" t="textAreaTop" r="textAreaRight" b="textAreaBottom"/>
              <a:pathLst>
                <a:path w="4326576" h="3662580">
                  <a:moveTo>
                    <a:pt x="0" y="0"/>
                  </a:moveTo>
                  <a:lnTo>
                    <a:pt x="4326576" y="0"/>
                  </a:lnTo>
                  <a:lnTo>
                    <a:pt x="4326576" y="3662579"/>
                  </a:lnTo>
                  <a:lnTo>
                    <a:pt x="0" y="3662579"/>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785" name="Google Shape;977;p37"/>
            <p:cNvSpPr/>
            <p:nvPr/>
          </p:nvSpPr>
          <p:spPr>
            <a:xfrm>
              <a:off x="4087440" y="3279240"/>
              <a:ext cx="2680200" cy="2130480"/>
            </a:xfrm>
            <a:custGeom>
              <a:avLst/>
              <a:gdLst>
                <a:gd name="textAreaLeft" fmla="*/ 0 w 2680200"/>
                <a:gd name="textAreaRight" fmla="*/ 2680560 w 2680200"/>
                <a:gd name="textAreaTop" fmla="*/ 0 h 2130480"/>
                <a:gd name="textAreaBottom" fmla="*/ 2130840 h 213048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786" name="PlaceHolder 1"/>
          <p:cNvSpPr>
            <a:spLocks noGrp="1"/>
          </p:cNvSpPr>
          <p:nvPr>
            <p:ph type="sldNum" idx="39"/>
          </p:nvPr>
        </p:nvSpPr>
        <p:spPr>
          <a:xfrm>
            <a:off x="6422760" y="15757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E9816896-E483-4EBA-B8BD-27C44A22EB79}" type="slidenum">
              <a:rPr lang="pl-PL" sz="1200" b="0" strike="noStrike" spc="-1" noProof="0" smtClean="0">
                <a:solidFill>
                  <a:srgbClr val="888888"/>
                </a:solidFill>
                <a:latin typeface="Calibri"/>
                <a:ea typeface="Calibri"/>
              </a:rPr>
              <a:t>37</a:t>
            </a:fld>
            <a:endParaRPr lang="pl-PL" sz="1200" b="0" strike="noStrike" spc="-1" noProof="0" dirty="0">
              <a:solidFill>
                <a:srgbClr val="000000"/>
              </a:solidFill>
              <a:latin typeface="Times New Roman"/>
            </a:endParaRPr>
          </a:p>
        </p:txBody>
      </p:sp>
      <p:sp>
        <p:nvSpPr>
          <p:cNvPr id="787" name="Prostokąt 786"/>
          <p:cNvSpPr/>
          <p:nvPr/>
        </p:nvSpPr>
        <p:spPr>
          <a:xfrm>
            <a:off x="863640" y="2705040"/>
            <a:ext cx="399960" cy="304560"/>
          </a:xfrm>
          <a:prstGeom prst="rect">
            <a:avLst/>
          </a:prstGeom>
          <a:solidFill>
            <a:srgbClr val="FFFFFF"/>
          </a:solidFill>
          <a:ln w="0">
            <a:solidFill>
              <a:srgbClr val="FFFFFF"/>
            </a:solid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r>
              <a:rPr lang="pl-PL" sz="1200" b="0" i="1" strike="noStrike" spc="-1" noProof="0" dirty="0">
                <a:solidFill>
                  <a:srgbClr val="000000"/>
                </a:solidFill>
                <a:latin typeface="Arial"/>
              </a:rPr>
              <a:t>t</a:t>
            </a:r>
            <a:endParaRPr lang="pl-PL" sz="1200" b="0" strike="noStrike" spc="-1" noProof="0" dirty="0">
              <a:solidFill>
                <a:srgbClr val="000000"/>
              </a:solidFill>
              <a:latin typeface="Arial"/>
            </a:endParaRPr>
          </a:p>
        </p:txBody>
      </p:sp>
      <p:sp>
        <p:nvSpPr>
          <p:cNvPr id="788" name="Prostokąt 787"/>
          <p:cNvSpPr/>
          <p:nvPr/>
        </p:nvSpPr>
        <p:spPr>
          <a:xfrm>
            <a:off x="1085760" y="3532680"/>
            <a:ext cx="399960" cy="163080"/>
          </a:xfrm>
          <a:prstGeom prst="rect">
            <a:avLst/>
          </a:prstGeom>
          <a:solidFill>
            <a:srgbClr val="FFFFFF"/>
          </a:solidFill>
          <a:ln w="0">
            <a:solidFill>
              <a:srgbClr val="FFFFFF"/>
            </a:solid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r>
              <a:rPr lang="pl-PL" sz="1200" b="0" i="1" strike="noStrike" spc="-1" noProof="0" dirty="0">
                <a:solidFill>
                  <a:srgbClr val="000000"/>
                </a:solidFill>
                <a:latin typeface="Arial"/>
              </a:rPr>
              <a:t>T</a:t>
            </a:r>
            <a:endParaRPr lang="pl-PL" sz="1200" b="0" strike="noStrike" spc="-1" noProof="0" dirty="0">
              <a:solidFill>
                <a:srgbClr val="000000"/>
              </a:solidFill>
              <a:latin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9" name="Google Shape;983;p38"/>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790" name="Google Shape;984;p38"/>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nvGrpSpPr>
          <p:cNvPr id="791" name="Google Shape;985;p38"/>
          <p:cNvGrpSpPr/>
          <p:nvPr/>
        </p:nvGrpSpPr>
        <p:grpSpPr>
          <a:xfrm>
            <a:off x="3857760" y="6207840"/>
            <a:ext cx="3244680" cy="4329360"/>
            <a:chOff x="3857760" y="6207840"/>
            <a:chExt cx="3244680" cy="4329360"/>
          </a:xfrm>
        </p:grpSpPr>
        <p:sp>
          <p:nvSpPr>
            <p:cNvPr id="792" name="Google Shape;986;p38"/>
            <p:cNvSpPr/>
            <p:nvPr/>
          </p:nvSpPr>
          <p:spPr>
            <a:xfrm>
              <a:off x="3857760" y="620784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793" name="Google Shape;987;p38"/>
            <p:cNvSpPr/>
            <p:nvPr/>
          </p:nvSpPr>
          <p:spPr>
            <a:xfrm>
              <a:off x="4011120" y="640008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794" name="Google Shape;988;p38"/>
            <p:cNvSpPr/>
            <p:nvPr/>
          </p:nvSpPr>
          <p:spPr>
            <a:xfrm>
              <a:off x="3857760" y="7790760"/>
              <a:ext cx="3244680" cy="2746440"/>
            </a:xfrm>
            <a:custGeom>
              <a:avLst/>
              <a:gdLst>
                <a:gd name="textAreaLeft" fmla="*/ 0 w 3244680"/>
                <a:gd name="textAreaRight" fmla="*/ 3245040 w 3244680"/>
                <a:gd name="textAreaTop" fmla="*/ 0 h 2746440"/>
                <a:gd name="textAreaBottom" fmla="*/ 2746800 h 2746440"/>
              </a:gdLst>
              <a:ahLst/>
              <a:cxnLst/>
              <a:rect l="textAreaLeft" t="textAreaTop" r="textAreaRight" b="textAreaBottom"/>
              <a:pathLst>
                <a:path w="4326576" h="3662580">
                  <a:moveTo>
                    <a:pt x="0" y="0"/>
                  </a:moveTo>
                  <a:lnTo>
                    <a:pt x="4326576" y="0"/>
                  </a:lnTo>
                  <a:lnTo>
                    <a:pt x="4326576" y="3662579"/>
                  </a:lnTo>
                  <a:lnTo>
                    <a:pt x="0" y="3662579"/>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795" name="Google Shape;989;p38"/>
            <p:cNvSpPr/>
            <p:nvPr/>
          </p:nvSpPr>
          <p:spPr>
            <a:xfrm>
              <a:off x="4011120" y="789048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796" name="Google Shape;990;p38"/>
          <p:cNvSpPr/>
          <p:nvPr/>
        </p:nvSpPr>
        <p:spPr>
          <a:xfrm>
            <a:off x="472392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FFFFFF"/>
                </a:solidFill>
                <a:latin typeface="Open Sans Light"/>
                <a:ea typeface="Open Sans Light"/>
              </a:rPr>
              <a:t>PROGRAMOWANIE PLC |</a:t>
            </a:r>
            <a:endParaRPr lang="pl-PL" sz="1110" b="0" strike="noStrike" spc="-1" noProof="0" dirty="0">
              <a:solidFill>
                <a:srgbClr val="000000"/>
              </a:solidFill>
              <a:latin typeface="Arial"/>
            </a:endParaRPr>
          </a:p>
        </p:txBody>
      </p:sp>
      <p:sp>
        <p:nvSpPr>
          <p:cNvPr id="797" name="Google Shape;991;p38"/>
          <p:cNvSpPr/>
          <p:nvPr/>
        </p:nvSpPr>
        <p:spPr>
          <a:xfrm>
            <a:off x="5122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38</a:t>
            </a:r>
            <a:endParaRPr lang="pl-PL" sz="1110" b="0" strike="noStrike" spc="-1" noProof="0" dirty="0">
              <a:solidFill>
                <a:srgbClr val="000000"/>
              </a:solidFill>
              <a:latin typeface="Arial"/>
            </a:endParaRPr>
          </a:p>
        </p:txBody>
      </p:sp>
      <p:sp>
        <p:nvSpPr>
          <p:cNvPr id="798" name="Google Shape;992;p38"/>
          <p:cNvSpPr/>
          <p:nvPr/>
        </p:nvSpPr>
        <p:spPr>
          <a:xfrm>
            <a:off x="512280" y="20556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Timery i sprzętowe generatory sygnałów</a:t>
            </a:r>
            <a:endParaRPr lang="pl-PL" sz="1400" b="0" strike="noStrike" spc="-1" noProof="0" dirty="0">
              <a:solidFill>
                <a:srgbClr val="000000"/>
              </a:solidFill>
              <a:latin typeface="Arial"/>
            </a:endParaRPr>
          </a:p>
        </p:txBody>
      </p:sp>
      <p:sp>
        <p:nvSpPr>
          <p:cNvPr id="799" name="Google Shape;993;p38"/>
          <p:cNvSpPr/>
          <p:nvPr/>
        </p:nvSpPr>
        <p:spPr>
          <a:xfrm>
            <a:off x="507240" y="102960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000000"/>
                </a:solidFill>
                <a:latin typeface="Open Sans Light"/>
                <a:ea typeface="Open Sans Light"/>
              </a:rPr>
              <a:t>Zadanie układ kombinacyjny</a:t>
            </a:r>
            <a:endParaRPr lang="pl-PL" sz="1400" b="0" strike="noStrike" spc="-1" noProof="0" dirty="0">
              <a:solidFill>
                <a:srgbClr val="000000"/>
              </a:solidFill>
              <a:latin typeface="Arial"/>
            </a:endParaRPr>
          </a:p>
        </p:txBody>
      </p:sp>
      <p:sp>
        <p:nvSpPr>
          <p:cNvPr id="800" name="Google Shape;994;p38"/>
          <p:cNvSpPr/>
          <p:nvPr/>
        </p:nvSpPr>
        <p:spPr>
          <a:xfrm>
            <a:off x="596160" y="584892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Light"/>
                <a:ea typeface="Open Sans Light"/>
              </a:rPr>
              <a:t>Zadanie układ sekwencyjny</a:t>
            </a:r>
            <a:endParaRPr lang="pl-PL" sz="1400" b="0" strike="noStrike" spc="-1" noProof="0" dirty="0">
              <a:solidFill>
                <a:srgbClr val="000000"/>
              </a:solidFill>
              <a:latin typeface="Arial"/>
            </a:endParaRPr>
          </a:p>
        </p:txBody>
      </p:sp>
      <p:sp>
        <p:nvSpPr>
          <p:cNvPr id="801" name="Google Shape;995;p38"/>
          <p:cNvSpPr/>
          <p:nvPr/>
        </p:nvSpPr>
        <p:spPr>
          <a:xfrm>
            <a:off x="537120" y="6160320"/>
            <a:ext cx="3166920" cy="295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Zadanie 20 Myjnia automatyczna</a:t>
            </a:r>
            <a:endParaRPr lang="pl-PL" sz="1200" b="0" strike="noStrike" spc="-1" noProof="0" dirty="0">
              <a:solidFill>
                <a:srgbClr val="000000"/>
              </a:solidFill>
              <a:latin typeface="Arial"/>
            </a:endParaRPr>
          </a:p>
        </p:txBody>
      </p:sp>
      <p:sp>
        <p:nvSpPr>
          <p:cNvPr id="802" name="Google Shape;996;p38"/>
          <p:cNvSpPr/>
          <p:nvPr/>
        </p:nvSpPr>
        <p:spPr>
          <a:xfrm>
            <a:off x="512820" y="6472800"/>
            <a:ext cx="3289320" cy="1692771"/>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tabLst>
                <a:tab pos="0" algn="l"/>
              </a:tabLst>
            </a:pPr>
            <a:r>
              <a:rPr lang="pl-PL" sz="1000" b="0" strike="noStrike" spc="-1" noProof="0" dirty="0">
                <a:solidFill>
                  <a:srgbClr val="000000"/>
                </a:solidFill>
                <a:latin typeface="Open Sans Light"/>
                <a:ea typeface="Open Sans Light"/>
              </a:rPr>
              <a:t>Zrealizuj program sterowania myjnią automatyczną. Na wciśniecie przycisku START rozpoczyna się proces sygnalizowany przez kolejne wyjścia sterownika :</a:t>
            </a:r>
          </a:p>
          <a:p>
            <a:pPr algn="just">
              <a:tabLst>
                <a:tab pos="0" algn="l"/>
              </a:tabLst>
            </a:pPr>
            <a:endParaRPr lang="pl-PL" sz="1000" b="0" strike="noStrike" spc="-1" noProof="0" dirty="0">
              <a:solidFill>
                <a:srgbClr val="000000"/>
              </a:solidFill>
              <a:latin typeface="Open Sans Light"/>
              <a:ea typeface="Open Sans Light"/>
            </a:endParaRPr>
          </a:p>
          <a:p>
            <a:pPr marL="165240" lvl="1" indent="-82440">
              <a:buClr>
                <a:srgbClr val="000000"/>
              </a:buClr>
              <a:buFont typeface="Arial"/>
              <a:buChar char="•"/>
            </a:pPr>
            <a:r>
              <a:rPr lang="pl-PL" sz="1000" b="0" strike="noStrike" spc="-1" noProof="0" dirty="0">
                <a:solidFill>
                  <a:srgbClr val="000000"/>
                </a:solidFill>
                <a:latin typeface="Open Sans Light"/>
                <a:ea typeface="Open Sans Light"/>
              </a:rPr>
              <a:t>mycie wstępne - 5 sekund,</a:t>
            </a:r>
            <a:endParaRPr lang="pl-PL" sz="1000" b="0" strike="noStrike" spc="-1" noProof="0" dirty="0">
              <a:solidFill>
                <a:srgbClr val="000000"/>
              </a:solidFill>
              <a:latin typeface="Arial"/>
            </a:endParaRPr>
          </a:p>
          <a:p>
            <a:pPr marL="165240" lvl="1" indent="-82440">
              <a:buClr>
                <a:srgbClr val="000000"/>
              </a:buClr>
              <a:buFont typeface="Arial"/>
              <a:buChar char="•"/>
            </a:pPr>
            <a:r>
              <a:rPr lang="pl-PL" sz="1000" b="0" strike="noStrike" spc="-1" noProof="0" dirty="0">
                <a:solidFill>
                  <a:srgbClr val="000000"/>
                </a:solidFill>
                <a:latin typeface="Open Sans Light"/>
                <a:ea typeface="Open Sans Light"/>
              </a:rPr>
              <a:t>aktywna piana - 10 sekund,</a:t>
            </a:r>
            <a:endParaRPr lang="pl-PL" sz="1000" b="0" strike="noStrike" spc="-1" noProof="0" dirty="0">
              <a:solidFill>
                <a:srgbClr val="000000"/>
              </a:solidFill>
              <a:latin typeface="Arial"/>
            </a:endParaRPr>
          </a:p>
          <a:p>
            <a:pPr marL="165240" lvl="1" indent="-82440">
              <a:buClr>
                <a:srgbClr val="000000"/>
              </a:buClr>
              <a:buFont typeface="Arial"/>
              <a:buChar char="•"/>
            </a:pPr>
            <a:r>
              <a:rPr lang="pl-PL" sz="1000" b="0" strike="noStrike" spc="-1" noProof="0" dirty="0">
                <a:solidFill>
                  <a:srgbClr val="000000"/>
                </a:solidFill>
                <a:latin typeface="Open Sans Light"/>
                <a:ea typeface="Open Sans Light"/>
              </a:rPr>
              <a:t>spłukiwanie - 3 sekund,</a:t>
            </a:r>
            <a:endParaRPr lang="pl-PL" sz="1000" b="0" strike="noStrike" spc="-1" noProof="0" dirty="0">
              <a:solidFill>
                <a:srgbClr val="000000"/>
              </a:solidFill>
              <a:latin typeface="Arial"/>
            </a:endParaRPr>
          </a:p>
          <a:p>
            <a:pPr marL="165240" lvl="1" indent="-82440">
              <a:buClr>
                <a:srgbClr val="000000"/>
              </a:buClr>
              <a:buFont typeface="Arial"/>
              <a:buChar char="•"/>
            </a:pPr>
            <a:r>
              <a:rPr lang="pl-PL" sz="1000" b="0" strike="noStrike" spc="-1" noProof="0" dirty="0">
                <a:solidFill>
                  <a:srgbClr val="000000"/>
                </a:solidFill>
                <a:latin typeface="Open Sans Light"/>
                <a:ea typeface="Open Sans Light"/>
              </a:rPr>
              <a:t>woskowanie i polerowanie - 10 sekund.</a:t>
            </a:r>
          </a:p>
          <a:p>
            <a:pPr marL="165240" lvl="1" indent="-82440">
              <a:buClr>
                <a:srgbClr val="000000"/>
              </a:buClr>
              <a:buFont typeface="Arial"/>
              <a:buChar char="•"/>
            </a:pPr>
            <a:endParaRPr lang="pl-PL" sz="1000" b="0" strike="noStrike" spc="-1" noProof="0" dirty="0">
              <a:solidFill>
                <a:srgbClr val="000000"/>
              </a:solidFill>
              <a:latin typeface="Arial"/>
            </a:endParaRPr>
          </a:p>
          <a:p>
            <a:pPr algn="just">
              <a:tabLst>
                <a:tab pos="0" algn="l"/>
              </a:tabLst>
            </a:pPr>
            <a:r>
              <a:rPr lang="pl-PL" sz="1000" b="0" strike="noStrike" spc="-1" noProof="0" dirty="0">
                <a:solidFill>
                  <a:srgbClr val="000000"/>
                </a:solidFill>
                <a:latin typeface="Open Sans Light"/>
                <a:ea typeface="Open Sans Light"/>
              </a:rPr>
              <a:t>Po zakończeniu procesu sygnalizowane jest miganiem diody o częstotliwości 1 Hz</a:t>
            </a:r>
            <a:endParaRPr lang="pl-PL" sz="1000" b="0" strike="noStrike" spc="-1" noProof="0" dirty="0">
              <a:solidFill>
                <a:srgbClr val="000000"/>
              </a:solidFill>
              <a:latin typeface="Arial"/>
            </a:endParaRPr>
          </a:p>
        </p:txBody>
      </p:sp>
      <p:sp>
        <p:nvSpPr>
          <p:cNvPr id="804" name="Google Shape;998;p38"/>
          <p:cNvSpPr/>
          <p:nvPr/>
        </p:nvSpPr>
        <p:spPr>
          <a:xfrm>
            <a:off x="475920" y="1245960"/>
            <a:ext cx="3627360" cy="295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Zadanie 19 Regulacja temperatury</a:t>
            </a:r>
            <a:endParaRPr lang="pl-PL" sz="1200" b="0" strike="noStrike" spc="-1" noProof="0" dirty="0">
              <a:solidFill>
                <a:srgbClr val="000000"/>
              </a:solidFill>
              <a:latin typeface="Arial"/>
            </a:endParaRPr>
          </a:p>
        </p:txBody>
      </p:sp>
      <p:sp>
        <p:nvSpPr>
          <p:cNvPr id="805" name="Google Shape;999;p38"/>
          <p:cNvSpPr/>
          <p:nvPr/>
        </p:nvSpPr>
        <p:spPr>
          <a:xfrm>
            <a:off x="475920" y="1424880"/>
            <a:ext cx="3363120" cy="740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ct val="162000"/>
              </a:lnSpc>
              <a:tabLst>
                <a:tab pos="0" algn="l"/>
              </a:tabLst>
            </a:pPr>
            <a:r>
              <a:rPr lang="pl-PL" sz="1000" b="0" strike="noStrike" spc="-1" noProof="0" dirty="0">
                <a:solidFill>
                  <a:srgbClr val="000000"/>
                </a:solidFill>
                <a:latin typeface="Open Sans Light"/>
                <a:ea typeface="Open Sans Light"/>
              </a:rPr>
              <a:t>Zaprojektuj układ sterujący dwoma grzejnikami G1 i G2, które mogą być włączone niezależnie lub szeregowo w zależności o poziomów temperatury a, b, c.</a:t>
            </a:r>
            <a:endParaRPr lang="pl-PL" sz="1000" b="0" strike="noStrike" spc="-1" noProof="0" dirty="0">
              <a:solidFill>
                <a:srgbClr val="000000"/>
              </a:solidFill>
              <a:latin typeface="Arial"/>
            </a:endParaRPr>
          </a:p>
        </p:txBody>
      </p:sp>
      <p:grpSp>
        <p:nvGrpSpPr>
          <p:cNvPr id="806" name="Google Shape;1000;p38"/>
          <p:cNvGrpSpPr/>
          <p:nvPr/>
        </p:nvGrpSpPr>
        <p:grpSpPr>
          <a:xfrm>
            <a:off x="3839400" y="1472760"/>
            <a:ext cx="3244680" cy="4329360"/>
            <a:chOff x="3839400" y="1472760"/>
            <a:chExt cx="3244680" cy="4329360"/>
          </a:xfrm>
        </p:grpSpPr>
        <p:sp>
          <p:nvSpPr>
            <p:cNvPr id="807" name="Google Shape;1001;p38"/>
            <p:cNvSpPr/>
            <p:nvPr/>
          </p:nvSpPr>
          <p:spPr>
            <a:xfrm>
              <a:off x="3839400" y="147276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08" name="Google Shape;1002;p38"/>
            <p:cNvSpPr/>
            <p:nvPr/>
          </p:nvSpPr>
          <p:spPr>
            <a:xfrm>
              <a:off x="3992760" y="166464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09" name="Google Shape;1003;p38"/>
            <p:cNvSpPr/>
            <p:nvPr/>
          </p:nvSpPr>
          <p:spPr>
            <a:xfrm>
              <a:off x="3839400" y="3055680"/>
              <a:ext cx="3244680" cy="2746440"/>
            </a:xfrm>
            <a:custGeom>
              <a:avLst/>
              <a:gdLst>
                <a:gd name="textAreaLeft" fmla="*/ 0 w 3244680"/>
                <a:gd name="textAreaRight" fmla="*/ 3245040 w 3244680"/>
                <a:gd name="textAreaTop" fmla="*/ 0 h 2746440"/>
                <a:gd name="textAreaBottom" fmla="*/ 2746800 h 2746440"/>
              </a:gdLst>
              <a:ahLst/>
              <a:cxnLst/>
              <a:rect l="textAreaLeft" t="textAreaTop" r="textAreaRight" b="textAreaBottom"/>
              <a:pathLst>
                <a:path w="4326576" h="3662580">
                  <a:moveTo>
                    <a:pt x="0" y="0"/>
                  </a:moveTo>
                  <a:lnTo>
                    <a:pt x="4326576" y="0"/>
                  </a:lnTo>
                  <a:lnTo>
                    <a:pt x="4326576" y="3662579"/>
                  </a:lnTo>
                  <a:lnTo>
                    <a:pt x="0" y="3662579"/>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10" name="Google Shape;1004;p38"/>
            <p:cNvSpPr/>
            <p:nvPr/>
          </p:nvSpPr>
          <p:spPr>
            <a:xfrm>
              <a:off x="3992760" y="310824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811" name="PlaceHolder 1"/>
          <p:cNvSpPr>
            <a:spLocks noGrp="1"/>
          </p:cNvSpPr>
          <p:nvPr>
            <p:ph type="sldNum" idx="40"/>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BA2D4E9A-F3E1-4308-BC80-5B03EF669E0F}" type="slidenum">
              <a:rPr lang="pl-PL" sz="1200" b="0" strike="noStrike" spc="-1" noProof="0" smtClean="0">
                <a:solidFill>
                  <a:srgbClr val="888888"/>
                </a:solidFill>
                <a:latin typeface="Calibri"/>
                <a:ea typeface="Calibri"/>
              </a:rPr>
              <a:t>38</a:t>
            </a:fld>
            <a:endParaRPr lang="pl-PL" sz="1200" b="0" strike="noStrike" spc="-1" noProof="0" dirty="0">
              <a:solidFill>
                <a:srgbClr val="000000"/>
              </a:solidFill>
              <a:latin typeface="Times New Roman"/>
            </a:endParaRPr>
          </a:p>
        </p:txBody>
      </p:sp>
      <p:pic>
        <p:nvPicPr>
          <p:cNvPr id="3" name="Grafika 2">
            <a:extLst>
              <a:ext uri="{FF2B5EF4-FFF2-40B4-BE49-F238E27FC236}">
                <a16:creationId xmlns:a16="http://schemas.microsoft.com/office/drawing/2014/main" id="{58E82D43-C29E-392E-C8A4-F3030D2843A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92982" y="2470162"/>
            <a:ext cx="2702681" cy="2374318"/>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3" name="Google Shape;1011;p39"/>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814" name="Google Shape;1012;p39"/>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nvGrpSpPr>
          <p:cNvPr id="815" name="Google Shape;1013;p39"/>
          <p:cNvGrpSpPr/>
          <p:nvPr/>
        </p:nvGrpSpPr>
        <p:grpSpPr>
          <a:xfrm>
            <a:off x="3824640" y="1686600"/>
            <a:ext cx="3244680" cy="4329360"/>
            <a:chOff x="3824640" y="1686600"/>
            <a:chExt cx="3244680" cy="4329360"/>
          </a:xfrm>
        </p:grpSpPr>
        <p:sp>
          <p:nvSpPr>
            <p:cNvPr id="816" name="Google Shape;1014;p39"/>
            <p:cNvSpPr/>
            <p:nvPr/>
          </p:nvSpPr>
          <p:spPr>
            <a:xfrm>
              <a:off x="3824640" y="168660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17" name="Google Shape;1015;p39"/>
            <p:cNvSpPr/>
            <p:nvPr/>
          </p:nvSpPr>
          <p:spPr>
            <a:xfrm>
              <a:off x="3978360" y="187884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18" name="Google Shape;1016;p39"/>
            <p:cNvSpPr/>
            <p:nvPr/>
          </p:nvSpPr>
          <p:spPr>
            <a:xfrm>
              <a:off x="3824640" y="3269520"/>
              <a:ext cx="3244680" cy="2746440"/>
            </a:xfrm>
            <a:custGeom>
              <a:avLst/>
              <a:gdLst>
                <a:gd name="textAreaLeft" fmla="*/ 0 w 3244680"/>
                <a:gd name="textAreaRight" fmla="*/ 3245040 w 3244680"/>
                <a:gd name="textAreaTop" fmla="*/ 0 h 2746440"/>
                <a:gd name="textAreaBottom" fmla="*/ 2746800 h 2746440"/>
              </a:gdLst>
              <a:ahLst/>
              <a:cxnLst/>
              <a:rect l="textAreaLeft" t="textAreaTop" r="textAreaRight" b="textAreaBottom"/>
              <a:pathLst>
                <a:path w="4326576" h="3662580">
                  <a:moveTo>
                    <a:pt x="0" y="0"/>
                  </a:moveTo>
                  <a:lnTo>
                    <a:pt x="4326576" y="0"/>
                  </a:lnTo>
                  <a:lnTo>
                    <a:pt x="4326576" y="3662579"/>
                  </a:lnTo>
                  <a:lnTo>
                    <a:pt x="0" y="3662579"/>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19" name="Google Shape;1017;p39"/>
            <p:cNvSpPr/>
            <p:nvPr/>
          </p:nvSpPr>
          <p:spPr>
            <a:xfrm>
              <a:off x="3978360" y="332208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820" name="Google Shape;1018;p39"/>
          <p:cNvSpPr/>
          <p:nvPr/>
        </p:nvSpPr>
        <p:spPr>
          <a:xfrm>
            <a:off x="563760" y="5360400"/>
            <a:ext cx="3498840" cy="885240"/>
          </a:xfrm>
          <a:custGeom>
            <a:avLst/>
            <a:gdLst>
              <a:gd name="textAreaLeft" fmla="*/ 0 w 3498840"/>
              <a:gd name="textAreaRight" fmla="*/ 3499200 w 3498840"/>
              <a:gd name="textAreaTop" fmla="*/ 0 h 885240"/>
              <a:gd name="textAreaBottom" fmla="*/ 885600 h 885240"/>
            </a:gdLst>
            <a:ahLst/>
            <a:cxnLst/>
            <a:rect l="textAreaLeft" t="textAreaTop" r="textAreaRight" b="textAreaBottom"/>
            <a:pathLst>
              <a:path w="6238240" h="1578448">
                <a:moveTo>
                  <a:pt x="5615940" y="1034888"/>
                </a:moveTo>
                <a:cubicBezTo>
                  <a:pt x="5615940" y="1028538"/>
                  <a:pt x="5617210" y="1023458"/>
                  <a:pt x="5617210" y="1017108"/>
                </a:cubicBezTo>
                <a:lnTo>
                  <a:pt x="5617210" y="467360"/>
                </a:lnTo>
                <a:cubicBezTo>
                  <a:pt x="5617210" y="210820"/>
                  <a:pt x="5407660" y="0"/>
                  <a:pt x="5151120" y="0"/>
                </a:cubicBezTo>
                <a:lnTo>
                  <a:pt x="467360" y="0"/>
                </a:lnTo>
                <a:cubicBezTo>
                  <a:pt x="210820" y="0"/>
                  <a:pt x="0" y="210820"/>
                  <a:pt x="0" y="467360"/>
                </a:cubicBezTo>
                <a:lnTo>
                  <a:pt x="0" y="1017108"/>
                </a:lnTo>
                <a:cubicBezTo>
                  <a:pt x="0" y="1273648"/>
                  <a:pt x="209550" y="1484468"/>
                  <a:pt x="466090" y="1484468"/>
                </a:cubicBezTo>
                <a:lnTo>
                  <a:pt x="5149850" y="1484468"/>
                </a:lnTo>
                <a:cubicBezTo>
                  <a:pt x="5262880" y="1484468"/>
                  <a:pt x="5367020" y="1443828"/>
                  <a:pt x="5447030" y="1376518"/>
                </a:cubicBezTo>
                <a:cubicBezTo>
                  <a:pt x="5577840" y="1443828"/>
                  <a:pt x="5890260" y="1578448"/>
                  <a:pt x="6236970" y="1381598"/>
                </a:cubicBezTo>
                <a:cubicBezTo>
                  <a:pt x="6238240" y="1381598"/>
                  <a:pt x="5925820" y="1382868"/>
                  <a:pt x="5615940" y="1034888"/>
                </a:cubicBezTo>
                <a:close/>
              </a:path>
            </a:pathLst>
          </a:custGeom>
          <a:solidFill>
            <a:srgbClr val="38B6FF"/>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nSpc>
                <a:spcPct val="100000"/>
              </a:lnSpc>
              <a:tabLst>
                <a:tab pos="0" algn="l"/>
              </a:tabLst>
            </a:pPr>
            <a:endParaRPr lang="pl-PL" sz="1400" b="0" strike="noStrike" spc="-1" noProof="0" dirty="0">
              <a:solidFill>
                <a:srgbClr val="000000"/>
              </a:solidFill>
              <a:latin typeface="Arial"/>
            </a:endParaRPr>
          </a:p>
        </p:txBody>
      </p:sp>
      <p:sp>
        <p:nvSpPr>
          <p:cNvPr id="821" name="Google Shape;1019;p39"/>
          <p:cNvSpPr/>
          <p:nvPr/>
        </p:nvSpPr>
        <p:spPr>
          <a:xfrm>
            <a:off x="3824640" y="659772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3244932" h="2886637">
                <a:moveTo>
                  <a:pt x="0" y="0"/>
                </a:moveTo>
                <a:lnTo>
                  <a:pt x="3244931" y="0"/>
                </a:lnTo>
                <a:lnTo>
                  <a:pt x="3244931" y="2886637"/>
                </a:lnTo>
                <a:lnTo>
                  <a:pt x="0" y="2886637"/>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22" name="Google Shape;1020;p39"/>
          <p:cNvSpPr/>
          <p:nvPr/>
        </p:nvSpPr>
        <p:spPr>
          <a:xfrm>
            <a:off x="3978360" y="678960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23" name="Google Shape;1021;p39"/>
          <p:cNvSpPr/>
          <p:nvPr/>
        </p:nvSpPr>
        <p:spPr>
          <a:xfrm>
            <a:off x="3824640" y="7556400"/>
            <a:ext cx="3244680" cy="2746440"/>
          </a:xfrm>
          <a:custGeom>
            <a:avLst/>
            <a:gdLst>
              <a:gd name="textAreaLeft" fmla="*/ 0 w 3244680"/>
              <a:gd name="textAreaRight" fmla="*/ 3245040 w 3244680"/>
              <a:gd name="textAreaTop" fmla="*/ 0 h 2746440"/>
              <a:gd name="textAreaBottom" fmla="*/ 2746800 h 2746440"/>
            </a:gdLst>
            <a:ahLst/>
            <a:cxnLst/>
            <a:rect l="textAreaLeft" t="textAreaTop" r="textAreaRight" b="textAreaBottom"/>
            <a:pathLst>
              <a:path w="3244932" h="2746935">
                <a:moveTo>
                  <a:pt x="0" y="0"/>
                </a:moveTo>
                <a:lnTo>
                  <a:pt x="3244931" y="0"/>
                </a:lnTo>
                <a:lnTo>
                  <a:pt x="3244931" y="2746935"/>
                </a:lnTo>
                <a:lnTo>
                  <a:pt x="0" y="2746935"/>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24" name="Google Shape;1022;p39"/>
          <p:cNvSpPr/>
          <p:nvPr/>
        </p:nvSpPr>
        <p:spPr>
          <a:xfrm>
            <a:off x="3978360" y="760896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25" name="Google Shape;1023;p39"/>
          <p:cNvSpPr/>
          <p:nvPr/>
        </p:nvSpPr>
        <p:spPr>
          <a:xfrm>
            <a:off x="714780" y="2846880"/>
            <a:ext cx="2834640" cy="2534040"/>
          </a:xfrm>
          <a:custGeom>
            <a:avLst/>
            <a:gdLst>
              <a:gd name="textAreaLeft" fmla="*/ 0 w 2834640"/>
              <a:gd name="textAreaRight" fmla="*/ 2835000 w 2834640"/>
              <a:gd name="textAreaTop" fmla="*/ 0 h 2534040"/>
              <a:gd name="textAreaBottom" fmla="*/ 2534400 h 2534040"/>
            </a:gdLst>
            <a:ahLst/>
            <a:cxnLst/>
            <a:rect l="textAreaLeft" t="textAreaTop" r="textAreaRight" b="textAreaBottom"/>
            <a:pathLst>
              <a:path w="2834888" h="2534487">
                <a:moveTo>
                  <a:pt x="0" y="0"/>
                </a:moveTo>
                <a:lnTo>
                  <a:pt x="2834889" y="0"/>
                </a:lnTo>
                <a:lnTo>
                  <a:pt x="2834889" y="2534487"/>
                </a:lnTo>
                <a:lnTo>
                  <a:pt x="0" y="2534487"/>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26" name="Google Shape;1024;p39"/>
          <p:cNvSpPr/>
          <p:nvPr/>
        </p:nvSpPr>
        <p:spPr>
          <a:xfrm>
            <a:off x="472392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FFFFFF"/>
                </a:solidFill>
                <a:latin typeface="Open Sans Light"/>
                <a:ea typeface="Open Sans Light"/>
              </a:rPr>
              <a:t>PROGRAMOWANIE PLC |</a:t>
            </a:r>
            <a:endParaRPr lang="pl-PL" sz="1110" b="0" strike="noStrike" spc="-1" noProof="0" dirty="0">
              <a:solidFill>
                <a:srgbClr val="000000"/>
              </a:solidFill>
              <a:latin typeface="Arial"/>
            </a:endParaRPr>
          </a:p>
        </p:txBody>
      </p:sp>
      <p:sp>
        <p:nvSpPr>
          <p:cNvPr id="827" name="Google Shape;1025;p39"/>
          <p:cNvSpPr/>
          <p:nvPr/>
        </p:nvSpPr>
        <p:spPr>
          <a:xfrm>
            <a:off x="5122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39</a:t>
            </a:r>
            <a:endParaRPr lang="pl-PL" sz="1110" b="0" strike="noStrike" spc="-1" noProof="0" dirty="0">
              <a:solidFill>
                <a:srgbClr val="000000"/>
              </a:solidFill>
              <a:latin typeface="Arial"/>
            </a:endParaRPr>
          </a:p>
        </p:txBody>
      </p:sp>
      <p:sp>
        <p:nvSpPr>
          <p:cNvPr id="828" name="Google Shape;1026;p39"/>
          <p:cNvSpPr/>
          <p:nvPr/>
        </p:nvSpPr>
        <p:spPr>
          <a:xfrm>
            <a:off x="512280" y="264240"/>
            <a:ext cx="4725360" cy="269817"/>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Mapowanie wejść i wyjść sterownika</a:t>
            </a:r>
            <a:endParaRPr lang="pl-PL" sz="1400" b="0" strike="noStrike" spc="-1" noProof="0" dirty="0">
              <a:solidFill>
                <a:srgbClr val="000000"/>
              </a:solidFill>
              <a:latin typeface="Arial"/>
            </a:endParaRPr>
          </a:p>
        </p:txBody>
      </p:sp>
      <p:sp>
        <p:nvSpPr>
          <p:cNvPr id="829" name="Google Shape;1027;p39"/>
          <p:cNvSpPr/>
          <p:nvPr/>
        </p:nvSpPr>
        <p:spPr>
          <a:xfrm>
            <a:off x="507240" y="102960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1" strike="noStrike" spc="-1" noProof="0" dirty="0">
                <a:solidFill>
                  <a:srgbClr val="000000"/>
                </a:solidFill>
                <a:latin typeface="Open Sans"/>
                <a:ea typeface="Open Sans"/>
              </a:rPr>
              <a:t>Zadanie powtórzeniowe</a:t>
            </a:r>
            <a:endParaRPr lang="pl-PL" sz="1400" b="0" strike="noStrike" spc="-1" noProof="0" dirty="0">
              <a:solidFill>
                <a:srgbClr val="000000"/>
              </a:solidFill>
              <a:latin typeface="Arial"/>
            </a:endParaRPr>
          </a:p>
        </p:txBody>
      </p:sp>
      <p:sp>
        <p:nvSpPr>
          <p:cNvPr id="830" name="Google Shape;1028;p39"/>
          <p:cNvSpPr/>
          <p:nvPr/>
        </p:nvSpPr>
        <p:spPr>
          <a:xfrm>
            <a:off x="507240" y="1374120"/>
            <a:ext cx="6540840" cy="295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Zadanie 21 Opróżnianie zbiornika - Oczyszczalnia "Czajka"</a:t>
            </a:r>
            <a:endParaRPr lang="pl-PL" sz="1200" b="0" strike="noStrike" spc="-1" noProof="0" dirty="0">
              <a:solidFill>
                <a:srgbClr val="000000"/>
              </a:solidFill>
              <a:latin typeface="Arial"/>
            </a:endParaRPr>
          </a:p>
        </p:txBody>
      </p:sp>
      <p:sp>
        <p:nvSpPr>
          <p:cNvPr id="831" name="Google Shape;1029;p39"/>
          <p:cNvSpPr/>
          <p:nvPr/>
        </p:nvSpPr>
        <p:spPr>
          <a:xfrm>
            <a:off x="512280" y="1648440"/>
            <a:ext cx="3312000" cy="888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ct val="162000"/>
              </a:lnSpc>
              <a:tabLst>
                <a:tab pos="0" algn="l"/>
              </a:tabLst>
            </a:pPr>
            <a:r>
              <a:rPr lang="pl-PL" sz="1200" b="0" strike="noStrike" spc="-1" noProof="0" dirty="0">
                <a:solidFill>
                  <a:srgbClr val="222222"/>
                </a:solidFill>
                <a:latin typeface="Open Sans Light"/>
                <a:ea typeface="Open Sans Light"/>
              </a:rPr>
              <a:t>Zaprojektuj układ sterowania pompami opróżniającymi zbiornik, gdzie x1, x2, x3 to czujniki poziomu cieczy. Pompy mają wydajność P2&gt;P1.</a:t>
            </a:r>
            <a:endParaRPr lang="pl-PL" sz="1200" b="0" strike="noStrike" spc="-1" noProof="0" dirty="0">
              <a:solidFill>
                <a:srgbClr val="000000"/>
              </a:solidFill>
              <a:latin typeface="Arial"/>
            </a:endParaRPr>
          </a:p>
        </p:txBody>
      </p:sp>
      <p:sp>
        <p:nvSpPr>
          <p:cNvPr id="832" name="Google Shape;1030;p39"/>
          <p:cNvSpPr/>
          <p:nvPr/>
        </p:nvSpPr>
        <p:spPr>
          <a:xfrm>
            <a:off x="603000" y="5455800"/>
            <a:ext cx="3058200" cy="987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000" b="1" strike="noStrike" spc="-1" noProof="0" dirty="0">
                <a:solidFill>
                  <a:srgbClr val="FFFFFF"/>
                </a:solidFill>
                <a:latin typeface="Open Sans"/>
                <a:ea typeface="Open Sans"/>
              </a:rPr>
              <a:t>Co się stanie, gdy zostaną błędnie podpięte czujniki X1 i X3 poprzez zamianę podpiętych przewodów czujników do sterownika?</a:t>
            </a:r>
            <a:endParaRPr lang="pl-PL" sz="1000" b="0" strike="noStrike" spc="-1" noProof="0" dirty="0">
              <a:solidFill>
                <a:srgbClr val="000000"/>
              </a:solidFill>
              <a:latin typeface="Arial"/>
            </a:endParaRPr>
          </a:p>
        </p:txBody>
      </p:sp>
      <p:sp>
        <p:nvSpPr>
          <p:cNvPr id="833" name="Google Shape;1031;p39"/>
          <p:cNvSpPr/>
          <p:nvPr/>
        </p:nvSpPr>
        <p:spPr>
          <a:xfrm>
            <a:off x="507240" y="630108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1" strike="noStrike" spc="-1" noProof="0" dirty="0">
                <a:solidFill>
                  <a:srgbClr val="000000"/>
                </a:solidFill>
                <a:latin typeface="Open Sans"/>
                <a:ea typeface="Open Sans"/>
              </a:rPr>
              <a:t>Mapowanie wyjść i wejść sterownika</a:t>
            </a:r>
            <a:endParaRPr lang="pl-PL" sz="1400" b="0" strike="noStrike" spc="-1" noProof="0" dirty="0">
              <a:solidFill>
                <a:srgbClr val="000000"/>
              </a:solidFill>
              <a:latin typeface="Arial"/>
            </a:endParaRPr>
          </a:p>
        </p:txBody>
      </p:sp>
      <p:sp>
        <p:nvSpPr>
          <p:cNvPr id="834" name="PlaceHolder 1"/>
          <p:cNvSpPr>
            <a:spLocks noGrp="1"/>
          </p:cNvSpPr>
          <p:nvPr>
            <p:ph type="sldNum" idx="41"/>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76F70255-13B3-464C-B259-C83F53F356B1}" type="slidenum">
              <a:rPr lang="pl-PL" sz="1200" b="0" strike="noStrike" spc="-1" noProof="0" smtClean="0">
                <a:solidFill>
                  <a:srgbClr val="888888"/>
                </a:solidFill>
                <a:latin typeface="Calibri"/>
                <a:ea typeface="Calibri"/>
              </a:rPr>
              <a:t>39</a:t>
            </a:fld>
            <a:endParaRPr lang="pl-PL" sz="1200" b="0" strike="noStrike" spc="-1" noProof="0" dirty="0">
              <a:solidFill>
                <a:srgbClr val="000000"/>
              </a:solidFill>
              <a:latin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Google Shape;147;p4"/>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93" name="Google Shape;148;p4"/>
          <p:cNvSpPr/>
          <p:nvPr/>
        </p:nvSpPr>
        <p:spPr>
          <a:xfrm>
            <a:off x="51228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4" y="0"/>
                </a:lnTo>
                <a:lnTo>
                  <a:pt x="2580974"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nvGrpSpPr>
          <p:cNvPr id="94" name="Google Shape;149;p4"/>
          <p:cNvGrpSpPr/>
          <p:nvPr/>
        </p:nvGrpSpPr>
        <p:grpSpPr>
          <a:xfrm>
            <a:off x="376200" y="1275480"/>
            <a:ext cx="7061040" cy="1670760"/>
            <a:chOff x="376200" y="1275480"/>
            <a:chExt cx="7061040" cy="1670760"/>
          </a:xfrm>
        </p:grpSpPr>
        <p:sp>
          <p:nvSpPr>
            <p:cNvPr id="95" name="Google Shape;151;p4"/>
            <p:cNvSpPr/>
            <p:nvPr/>
          </p:nvSpPr>
          <p:spPr>
            <a:xfrm>
              <a:off x="3958200" y="1276920"/>
              <a:ext cx="3479040" cy="1658520"/>
            </a:xfrm>
            <a:custGeom>
              <a:avLst/>
              <a:gdLst>
                <a:gd name="textAreaLeft" fmla="*/ 0 w 3479040"/>
                <a:gd name="textAreaRight" fmla="*/ 3479400 w 3479040"/>
                <a:gd name="textAreaTop" fmla="*/ 0 h 1658520"/>
                <a:gd name="textAreaBottom" fmla="*/ 1658880 h 1658520"/>
              </a:gdLst>
              <a:ahLst/>
              <a:cxnLst/>
              <a:rect l="textAreaLeft" t="textAreaTop" r="textAreaRight" b="textAreaBottom"/>
              <a:pathLst>
                <a:path w="4639106" h="2211857">
                  <a:moveTo>
                    <a:pt x="0" y="0"/>
                  </a:moveTo>
                  <a:lnTo>
                    <a:pt x="4639106" y="0"/>
                  </a:lnTo>
                  <a:lnTo>
                    <a:pt x="4639106" y="2211857"/>
                  </a:lnTo>
                  <a:lnTo>
                    <a:pt x="0" y="2211857"/>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6" name="Google Shape;152;p4"/>
            <p:cNvSpPr/>
            <p:nvPr/>
          </p:nvSpPr>
          <p:spPr>
            <a:xfrm>
              <a:off x="376200" y="1275480"/>
              <a:ext cx="3479040" cy="1670760"/>
            </a:xfrm>
            <a:custGeom>
              <a:avLst/>
              <a:gdLst>
                <a:gd name="textAreaLeft" fmla="*/ 0 w 3479040"/>
                <a:gd name="textAreaRight" fmla="*/ 3479400 w 3479040"/>
                <a:gd name="textAreaTop" fmla="*/ 0 h 1670760"/>
                <a:gd name="textAreaBottom" fmla="*/ 1671120 h 1670760"/>
              </a:gdLst>
              <a:ahLst/>
              <a:cxnLst/>
              <a:rect l="textAreaLeft" t="textAreaTop" r="textAreaRight" b="textAreaBottom"/>
              <a:pathLst>
                <a:path w="4639106" h="2228076">
                  <a:moveTo>
                    <a:pt x="0" y="0"/>
                  </a:moveTo>
                  <a:lnTo>
                    <a:pt x="4639106" y="0"/>
                  </a:lnTo>
                  <a:lnTo>
                    <a:pt x="4639106" y="2228076"/>
                  </a:lnTo>
                  <a:lnTo>
                    <a:pt x="0" y="2228076"/>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97" name="Google Shape;154;p4"/>
          <p:cNvSpPr/>
          <p:nvPr/>
        </p:nvSpPr>
        <p:spPr>
          <a:xfrm>
            <a:off x="76860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FFFFFF"/>
                </a:solidFill>
                <a:latin typeface="Open Sans Light"/>
                <a:ea typeface="Open Sans Light"/>
              </a:rPr>
              <a:t>PROGRAMOWANIE PLC</a:t>
            </a:r>
            <a:endParaRPr lang="pl-PL" sz="1110" b="0" strike="noStrike" spc="-1" noProof="0" dirty="0">
              <a:solidFill>
                <a:srgbClr val="000000"/>
              </a:solidFill>
              <a:latin typeface="Arial"/>
            </a:endParaRPr>
          </a:p>
        </p:txBody>
      </p:sp>
      <p:sp>
        <p:nvSpPr>
          <p:cNvPr id="98" name="Google Shape;155;p4"/>
          <p:cNvSpPr/>
          <p:nvPr/>
        </p:nvSpPr>
        <p:spPr>
          <a:xfrm>
            <a:off x="5005440" y="66744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364D62"/>
                </a:solidFill>
                <a:latin typeface="Open Sans Light"/>
                <a:ea typeface="Open Sans Light"/>
              </a:rPr>
              <a:t>STRONA| 05</a:t>
            </a:r>
            <a:endParaRPr lang="pl-PL" sz="1110" b="0" strike="noStrike" spc="-1" noProof="0" dirty="0">
              <a:solidFill>
                <a:srgbClr val="000000"/>
              </a:solidFill>
              <a:latin typeface="Arial"/>
            </a:endParaRPr>
          </a:p>
        </p:txBody>
      </p:sp>
      <p:sp>
        <p:nvSpPr>
          <p:cNvPr id="99" name="Google Shape;156;p4"/>
          <p:cNvSpPr/>
          <p:nvPr/>
        </p:nvSpPr>
        <p:spPr>
          <a:xfrm>
            <a:off x="512280" y="24372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Programowanie sterowników PLC</a:t>
            </a:r>
            <a:endParaRPr lang="pl-PL" sz="1400" b="0" strike="noStrike" spc="-1" noProof="0" dirty="0">
              <a:solidFill>
                <a:srgbClr val="000000"/>
              </a:solidFill>
              <a:latin typeface="Arial"/>
            </a:endParaRPr>
          </a:p>
        </p:txBody>
      </p:sp>
      <p:sp>
        <p:nvSpPr>
          <p:cNvPr id="100" name="PlaceHolder 1"/>
          <p:cNvSpPr>
            <a:spLocks noGrp="1"/>
          </p:cNvSpPr>
          <p:nvPr>
            <p:ph type="sldNum" idx="7"/>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40582BB5-180F-4AA0-A76B-083A21CDC5D8}" type="slidenum">
              <a:rPr lang="pl-PL" sz="1200" b="0" strike="noStrike" spc="-1" noProof="0" smtClean="0">
                <a:solidFill>
                  <a:srgbClr val="888888"/>
                </a:solidFill>
                <a:latin typeface="Calibri"/>
                <a:ea typeface="Calibri"/>
              </a:rPr>
              <a:t>4</a:t>
            </a:fld>
            <a:endParaRPr lang="pl-PL" sz="1200" b="0" strike="noStrike" spc="-1" noProof="0" dirty="0">
              <a:solidFill>
                <a:srgbClr val="000000"/>
              </a:solidFill>
              <a:latin typeface="Times New Roman"/>
            </a:endParaRPr>
          </a:p>
        </p:txBody>
      </p:sp>
      <p:pic>
        <p:nvPicPr>
          <p:cNvPr id="101" name="Google Shape;158;p4"/>
          <p:cNvPicPr/>
          <p:nvPr/>
        </p:nvPicPr>
        <p:blipFill>
          <a:blip r:embed="rId6"/>
          <a:stretch/>
        </p:blipFill>
        <p:spPr>
          <a:xfrm>
            <a:off x="3964680" y="3239640"/>
            <a:ext cx="3427560" cy="3427560"/>
          </a:xfrm>
          <a:prstGeom prst="rect">
            <a:avLst/>
          </a:prstGeom>
          <a:ln w="0">
            <a:noFill/>
          </a:ln>
        </p:spPr>
      </p:pic>
      <p:pic>
        <p:nvPicPr>
          <p:cNvPr id="102" name="Google Shape;159;p4"/>
          <p:cNvPicPr/>
          <p:nvPr/>
        </p:nvPicPr>
        <p:blipFill>
          <a:blip r:embed="rId7"/>
          <a:stretch/>
        </p:blipFill>
        <p:spPr>
          <a:xfrm>
            <a:off x="2243880" y="6757200"/>
            <a:ext cx="3427560" cy="3427560"/>
          </a:xfrm>
          <a:prstGeom prst="rect">
            <a:avLst/>
          </a:prstGeom>
          <a:ln w="0">
            <a:noFill/>
          </a:ln>
        </p:spPr>
      </p:pic>
      <p:sp>
        <p:nvSpPr>
          <p:cNvPr id="103" name="Google Shape;160;p4"/>
          <p:cNvSpPr/>
          <p:nvPr/>
        </p:nvSpPr>
        <p:spPr>
          <a:xfrm>
            <a:off x="5228280" y="6356520"/>
            <a:ext cx="900720" cy="181080"/>
          </a:xfrm>
          <a:prstGeom prst="rect">
            <a:avLst/>
          </a:prstGeom>
          <a:noFill/>
          <a:ln w="0">
            <a:noFill/>
          </a:ln>
        </p:spPr>
        <p:style>
          <a:lnRef idx="0">
            <a:scrgbClr r="0" g="0" b="0"/>
          </a:lnRef>
          <a:fillRef idx="0">
            <a:scrgbClr r="0" g="0" b="0"/>
          </a:fillRef>
          <a:effectRef idx="0">
            <a:scrgbClr r="0" g="0" b="0"/>
          </a:effectRef>
          <a:fontRef idx="minor"/>
        </p:style>
        <p:txBody>
          <a:bodyPr tIns="90720" bIns="90720" anchor="t">
            <a:noAutofit/>
          </a:bodyPr>
          <a:lstStyle/>
          <a:p>
            <a:pPr algn="ctr">
              <a:lnSpc>
                <a:spcPct val="100000"/>
              </a:lnSpc>
              <a:tabLst>
                <a:tab pos="0" algn="l"/>
              </a:tabLst>
            </a:pPr>
            <a:r>
              <a:rPr lang="pl-PL" sz="1200" b="0" strike="noStrike" spc="-1" noProof="0" dirty="0">
                <a:solidFill>
                  <a:schemeClr val="dk1"/>
                </a:solidFill>
                <a:latin typeface="Calibri"/>
                <a:ea typeface="Calibri"/>
              </a:rPr>
              <a:t>AXC 2152</a:t>
            </a:r>
            <a:endParaRPr lang="pl-PL" sz="1200" b="0" strike="noStrike" spc="-1" noProof="0" dirty="0">
              <a:solidFill>
                <a:srgbClr val="000000"/>
              </a:solidFill>
              <a:latin typeface="Arial"/>
            </a:endParaRPr>
          </a:p>
        </p:txBody>
      </p:sp>
      <p:sp>
        <p:nvSpPr>
          <p:cNvPr id="104" name="Google Shape;161;p4"/>
          <p:cNvSpPr/>
          <p:nvPr/>
        </p:nvSpPr>
        <p:spPr>
          <a:xfrm>
            <a:off x="3494880" y="9965880"/>
            <a:ext cx="900720" cy="181080"/>
          </a:xfrm>
          <a:prstGeom prst="rect">
            <a:avLst/>
          </a:prstGeom>
          <a:noFill/>
          <a:ln w="0">
            <a:noFill/>
          </a:ln>
        </p:spPr>
        <p:style>
          <a:lnRef idx="0">
            <a:scrgbClr r="0" g="0" b="0"/>
          </a:lnRef>
          <a:fillRef idx="0">
            <a:scrgbClr r="0" g="0" b="0"/>
          </a:fillRef>
          <a:effectRef idx="0">
            <a:scrgbClr r="0" g="0" b="0"/>
          </a:effectRef>
          <a:fontRef idx="minor"/>
        </p:style>
        <p:txBody>
          <a:bodyPr tIns="90720" bIns="90720" anchor="t">
            <a:noAutofit/>
          </a:bodyPr>
          <a:lstStyle/>
          <a:p>
            <a:pPr algn="ctr">
              <a:lnSpc>
                <a:spcPct val="100000"/>
              </a:lnSpc>
              <a:tabLst>
                <a:tab pos="0" algn="l"/>
              </a:tabLst>
            </a:pPr>
            <a:r>
              <a:rPr lang="pl-PL" sz="1200" b="0" strike="noStrike" spc="-1" noProof="0" dirty="0">
                <a:solidFill>
                  <a:schemeClr val="dk1"/>
                </a:solidFill>
                <a:latin typeface="Calibri"/>
                <a:ea typeface="Calibri"/>
              </a:rPr>
              <a:t>AXC 3152</a:t>
            </a:r>
            <a:endParaRPr lang="pl-PL" sz="1200" b="0" strike="noStrike" spc="-1" noProof="0" dirty="0">
              <a:solidFill>
                <a:srgbClr val="000000"/>
              </a:solidFill>
              <a:latin typeface="Arial"/>
            </a:endParaRPr>
          </a:p>
        </p:txBody>
      </p:sp>
      <p:pic>
        <p:nvPicPr>
          <p:cNvPr id="105" name="Google Shape;162;p4"/>
          <p:cNvPicPr/>
          <p:nvPr/>
        </p:nvPicPr>
        <p:blipFill>
          <a:blip r:embed="rId8"/>
          <a:stretch/>
        </p:blipFill>
        <p:spPr>
          <a:xfrm>
            <a:off x="304920" y="3409200"/>
            <a:ext cx="3659400" cy="3659400"/>
          </a:xfrm>
          <a:prstGeom prst="rect">
            <a:avLst/>
          </a:prstGeom>
          <a:ln w="0">
            <a:noFill/>
          </a:ln>
        </p:spPr>
      </p:pic>
      <p:sp>
        <p:nvSpPr>
          <p:cNvPr id="106" name="Google Shape;163;p4"/>
          <p:cNvSpPr/>
          <p:nvPr/>
        </p:nvSpPr>
        <p:spPr>
          <a:xfrm>
            <a:off x="1735200" y="6753600"/>
            <a:ext cx="900720" cy="181080"/>
          </a:xfrm>
          <a:prstGeom prst="rect">
            <a:avLst/>
          </a:prstGeom>
          <a:noFill/>
          <a:ln w="0">
            <a:noFill/>
          </a:ln>
        </p:spPr>
        <p:style>
          <a:lnRef idx="0">
            <a:scrgbClr r="0" g="0" b="0"/>
          </a:lnRef>
          <a:fillRef idx="0">
            <a:scrgbClr r="0" g="0" b="0"/>
          </a:fillRef>
          <a:effectRef idx="0">
            <a:scrgbClr r="0" g="0" b="0"/>
          </a:effectRef>
          <a:fontRef idx="minor"/>
        </p:style>
        <p:txBody>
          <a:bodyPr tIns="90720" bIns="90720" anchor="t">
            <a:noAutofit/>
          </a:bodyPr>
          <a:lstStyle/>
          <a:p>
            <a:pPr algn="ctr">
              <a:lnSpc>
                <a:spcPct val="100000"/>
              </a:lnSpc>
              <a:tabLst>
                <a:tab pos="0" algn="l"/>
              </a:tabLst>
            </a:pPr>
            <a:r>
              <a:rPr lang="pl-PL" sz="1200" b="0" strike="noStrike" spc="-1" noProof="0" dirty="0">
                <a:solidFill>
                  <a:schemeClr val="dk1"/>
                </a:solidFill>
                <a:latin typeface="Calibri"/>
                <a:ea typeface="Calibri"/>
              </a:rPr>
              <a:t>Axioline F</a:t>
            </a:r>
            <a:endParaRPr lang="pl-PL" sz="1200" b="0" strike="noStrike" spc="-1" noProof="0" dirty="0">
              <a:solidFill>
                <a:srgbClr val="000000"/>
              </a:solidFill>
              <a:latin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5" name="Google Shape;1037;p40"/>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836" name="Google Shape;1038;p40"/>
          <p:cNvSpPr/>
          <p:nvPr/>
        </p:nvSpPr>
        <p:spPr>
          <a:xfrm>
            <a:off x="51228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4" y="0"/>
                </a:lnTo>
                <a:lnTo>
                  <a:pt x="2580974"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37" name="Google Shape;1039;p40"/>
          <p:cNvSpPr/>
          <p:nvPr/>
        </p:nvSpPr>
        <p:spPr>
          <a:xfrm>
            <a:off x="76860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FFFFFF"/>
                </a:solidFill>
                <a:latin typeface="Open Sans Light"/>
                <a:ea typeface="Open Sans Light"/>
              </a:rPr>
              <a:t>PROGRAMOWANIE PLC</a:t>
            </a:r>
            <a:endParaRPr lang="pl-PL" sz="1110" b="0" strike="noStrike" spc="-1" noProof="0" dirty="0">
              <a:solidFill>
                <a:srgbClr val="000000"/>
              </a:solidFill>
              <a:latin typeface="Arial"/>
            </a:endParaRPr>
          </a:p>
        </p:txBody>
      </p:sp>
      <p:sp>
        <p:nvSpPr>
          <p:cNvPr id="838" name="Google Shape;1040;p40"/>
          <p:cNvSpPr/>
          <p:nvPr/>
        </p:nvSpPr>
        <p:spPr>
          <a:xfrm>
            <a:off x="49798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364D62"/>
                </a:solidFill>
                <a:latin typeface="Open Sans Light"/>
                <a:ea typeface="Open Sans Light"/>
              </a:rPr>
              <a:t>STRONA| 40</a:t>
            </a:r>
            <a:endParaRPr lang="pl-PL" sz="1110" b="0" strike="noStrike" spc="-1" noProof="0" dirty="0">
              <a:solidFill>
                <a:srgbClr val="000000"/>
              </a:solidFill>
              <a:latin typeface="Arial"/>
            </a:endParaRPr>
          </a:p>
        </p:txBody>
      </p:sp>
      <p:sp>
        <p:nvSpPr>
          <p:cNvPr id="839" name="Google Shape;1041;p40"/>
          <p:cNvSpPr/>
          <p:nvPr/>
        </p:nvSpPr>
        <p:spPr>
          <a:xfrm>
            <a:off x="488520" y="8651520"/>
            <a:ext cx="896040" cy="80640"/>
          </a:xfrm>
          <a:custGeom>
            <a:avLst/>
            <a:gdLst>
              <a:gd name="textAreaLeft" fmla="*/ 0 w 896040"/>
              <a:gd name="textAreaRight" fmla="*/ 896400 w 896040"/>
              <a:gd name="textAreaTop" fmla="*/ 0 h 80640"/>
              <a:gd name="textAreaBottom" fmla="*/ 81000 h 80640"/>
            </a:gdLst>
            <a:ahLst/>
            <a:cxnLst/>
            <a:rect l="textAreaLeft" t="textAreaTop" r="textAreaRight" b="textAreaBottom"/>
            <a:pathLst>
              <a:path w="896312" h="81027">
                <a:moveTo>
                  <a:pt x="0" y="0"/>
                </a:moveTo>
                <a:lnTo>
                  <a:pt x="896312" y="0"/>
                </a:lnTo>
                <a:lnTo>
                  <a:pt x="896312" y="81027"/>
                </a:lnTo>
                <a:lnTo>
                  <a:pt x="0" y="81027"/>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36000" rIns="90000" bIns="36000" anchor="t">
            <a:noAutofit/>
          </a:bodyPr>
          <a:lstStyle/>
          <a:p>
            <a:endParaRPr lang="pl-PL" sz="1800" b="0" strike="noStrike" spc="-1" noProof="0" dirty="0">
              <a:solidFill>
                <a:srgbClr val="000000"/>
              </a:solidFill>
              <a:latin typeface="Arial"/>
            </a:endParaRPr>
          </a:p>
        </p:txBody>
      </p:sp>
      <p:sp>
        <p:nvSpPr>
          <p:cNvPr id="840" name="Google Shape;1042;p40"/>
          <p:cNvSpPr/>
          <p:nvPr/>
        </p:nvSpPr>
        <p:spPr>
          <a:xfrm>
            <a:off x="557280" y="1065240"/>
            <a:ext cx="6489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39000"/>
              </a:lnSpc>
              <a:tabLst>
                <a:tab pos="0" algn="l"/>
              </a:tabLst>
            </a:pPr>
            <a:r>
              <a:rPr lang="pl-PL" sz="1400" b="0" strike="noStrike" spc="-1" noProof="0" dirty="0">
                <a:solidFill>
                  <a:srgbClr val="000000"/>
                </a:solidFill>
                <a:latin typeface="Open Sans"/>
                <a:ea typeface="Open Sans"/>
              </a:rPr>
              <a:t>Reprezentacja liczb - systemy liczbowe</a:t>
            </a:r>
            <a:endParaRPr lang="pl-PL" sz="1400" b="0" strike="noStrike" spc="-1" noProof="0" dirty="0">
              <a:solidFill>
                <a:srgbClr val="000000"/>
              </a:solidFill>
              <a:latin typeface="Arial"/>
            </a:endParaRPr>
          </a:p>
        </p:txBody>
      </p:sp>
      <p:sp>
        <p:nvSpPr>
          <p:cNvPr id="841" name="Google Shape;1043;p40"/>
          <p:cNvSpPr/>
          <p:nvPr/>
        </p:nvSpPr>
        <p:spPr>
          <a:xfrm>
            <a:off x="4015800" y="5922360"/>
            <a:ext cx="3282480" cy="2804040"/>
          </a:xfrm>
          <a:custGeom>
            <a:avLst/>
            <a:gdLst>
              <a:gd name="textAreaLeft" fmla="*/ 0 w 3282480"/>
              <a:gd name="textAreaRight" fmla="*/ 3282840 w 3282480"/>
              <a:gd name="textAreaTop" fmla="*/ 0 h 2804040"/>
              <a:gd name="textAreaBottom" fmla="*/ 2804400 h 2804040"/>
            </a:gdLst>
            <a:ahLst/>
            <a:cxnLst/>
            <a:rect l="textAreaLeft" t="textAreaTop" r="textAreaRight" b="textAreaBottom"/>
            <a:pathLst>
              <a:path w="3282727" h="2804303">
                <a:moveTo>
                  <a:pt x="0" y="0"/>
                </a:moveTo>
                <a:lnTo>
                  <a:pt x="3282728" y="0"/>
                </a:lnTo>
                <a:lnTo>
                  <a:pt x="3282728" y="2804303"/>
                </a:lnTo>
                <a:lnTo>
                  <a:pt x="0" y="2804303"/>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42" name="Google Shape;1044;p40"/>
          <p:cNvSpPr/>
          <p:nvPr/>
        </p:nvSpPr>
        <p:spPr>
          <a:xfrm>
            <a:off x="617040" y="5962320"/>
            <a:ext cx="2370960" cy="2820960"/>
          </a:xfrm>
          <a:custGeom>
            <a:avLst/>
            <a:gdLst>
              <a:gd name="textAreaLeft" fmla="*/ 0 w 2370960"/>
              <a:gd name="textAreaRight" fmla="*/ 2371320 w 2370960"/>
              <a:gd name="textAreaTop" fmla="*/ 0 h 2820960"/>
              <a:gd name="textAreaBottom" fmla="*/ 2821320 h 2820960"/>
            </a:gdLst>
            <a:ahLst/>
            <a:cxnLst/>
            <a:rect l="textAreaLeft" t="textAreaTop" r="textAreaRight" b="textAreaBottom"/>
            <a:pathLst>
              <a:path w="2371371" h="2821385">
                <a:moveTo>
                  <a:pt x="0" y="0"/>
                </a:moveTo>
                <a:lnTo>
                  <a:pt x="2371372" y="0"/>
                </a:lnTo>
                <a:lnTo>
                  <a:pt x="2371372" y="2821385"/>
                </a:lnTo>
                <a:lnTo>
                  <a:pt x="0" y="2821385"/>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43" name="Google Shape;1045;p40"/>
          <p:cNvSpPr/>
          <p:nvPr/>
        </p:nvSpPr>
        <p:spPr>
          <a:xfrm>
            <a:off x="512280" y="26424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Operacje na zmiennych</a:t>
            </a:r>
            <a:endParaRPr lang="pl-PL" sz="1400" b="0" strike="noStrike" spc="-1" noProof="0" dirty="0">
              <a:solidFill>
                <a:srgbClr val="000000"/>
              </a:solidFill>
              <a:latin typeface="Arial"/>
            </a:endParaRPr>
          </a:p>
        </p:txBody>
      </p:sp>
      <p:grpSp>
        <p:nvGrpSpPr>
          <p:cNvPr id="844" name="Google Shape;1046;p40"/>
          <p:cNvGrpSpPr/>
          <p:nvPr/>
        </p:nvGrpSpPr>
        <p:grpSpPr>
          <a:xfrm>
            <a:off x="400320" y="1445400"/>
            <a:ext cx="6897960" cy="1812240"/>
            <a:chOff x="400320" y="1445400"/>
            <a:chExt cx="6897960" cy="1812240"/>
          </a:xfrm>
        </p:grpSpPr>
        <p:sp>
          <p:nvSpPr>
            <p:cNvPr id="845" name="Google Shape;1047;p40"/>
            <p:cNvSpPr/>
            <p:nvPr/>
          </p:nvSpPr>
          <p:spPr>
            <a:xfrm>
              <a:off x="488880" y="1551240"/>
              <a:ext cx="6809400" cy="1706400"/>
            </a:xfrm>
            <a:custGeom>
              <a:avLst/>
              <a:gdLst>
                <a:gd name="textAreaLeft" fmla="*/ 0 w 6809400"/>
                <a:gd name="textAreaRight" fmla="*/ 6809760 w 6809400"/>
                <a:gd name="textAreaTop" fmla="*/ 0 h 1706400"/>
                <a:gd name="textAreaBottom" fmla="*/ 1706760 h 1706400"/>
              </a:gdLst>
              <a:ahLst/>
              <a:cxnLst/>
              <a:rect l="textAreaLeft" t="textAreaTop" r="textAreaRight" b="textAreaBottom"/>
              <a:pathLst>
                <a:path w="23433160" h="4913073">
                  <a:moveTo>
                    <a:pt x="23433160" y="0"/>
                  </a:moveTo>
                  <a:lnTo>
                    <a:pt x="23433160" y="4913073"/>
                  </a:lnTo>
                  <a:lnTo>
                    <a:pt x="0" y="4913073"/>
                  </a:lnTo>
                  <a:lnTo>
                    <a:pt x="0" y="4608273"/>
                  </a:lnTo>
                  <a:lnTo>
                    <a:pt x="23128360" y="4608273"/>
                  </a:lnTo>
                  <a:lnTo>
                    <a:pt x="23128360" y="0"/>
                  </a:lnTo>
                  <a:close/>
                </a:path>
              </a:pathLst>
            </a:custGeom>
            <a:solidFill>
              <a:srgbClr val="C8D0D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46" name="Google Shape;1048;p40"/>
            <p:cNvSpPr/>
            <p:nvPr/>
          </p:nvSpPr>
          <p:spPr>
            <a:xfrm>
              <a:off x="400320" y="1445400"/>
              <a:ext cx="6809400" cy="1706400"/>
            </a:xfrm>
            <a:custGeom>
              <a:avLst/>
              <a:gdLst>
                <a:gd name="textAreaLeft" fmla="*/ 0 w 6809400"/>
                <a:gd name="textAreaRight" fmla="*/ 6809760 w 6809400"/>
                <a:gd name="textAreaTop" fmla="*/ 0 h 1706400"/>
                <a:gd name="textAreaBottom" fmla="*/ 1706760 h 1706400"/>
              </a:gdLst>
              <a:ahLst/>
              <a:cxnLst/>
              <a:rect l="textAreaLeft" t="textAreaTop" r="textAreaRight" b="textAreaBottom"/>
              <a:pathLst>
                <a:path w="23433160" h="4913073">
                  <a:moveTo>
                    <a:pt x="0" y="0"/>
                  </a:moveTo>
                  <a:lnTo>
                    <a:pt x="23433160" y="0"/>
                  </a:lnTo>
                  <a:lnTo>
                    <a:pt x="23433160" y="4913073"/>
                  </a:lnTo>
                  <a:lnTo>
                    <a:pt x="0" y="4913073"/>
                  </a:lnTo>
                  <a:close/>
                </a:path>
              </a:pathLst>
            </a:custGeom>
            <a:solidFill>
              <a:srgbClr val="FFDE59"/>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847" name="Google Shape;1049;p40"/>
          <p:cNvSpPr/>
          <p:nvPr/>
        </p:nvSpPr>
        <p:spPr>
          <a:xfrm>
            <a:off x="540360" y="1488240"/>
            <a:ext cx="6530760" cy="1628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100" b="0" strike="noStrike" spc="-1" noProof="0" dirty="0">
                <a:solidFill>
                  <a:srgbClr val="222222"/>
                </a:solidFill>
                <a:latin typeface="Open Sans"/>
                <a:ea typeface="Open Sans"/>
              </a:rPr>
              <a:t>System dwójkowy tworzymy analogicznie do systemu dziesiętnego z tą różnicą, że zamiast dziesięciu cyfr mamy do dyspozycji dwie 0 i 1. Liczbę binarną tworzy się poprzez iloczyn cyfry oraz podstawy systemu cyfry dwa podniesionej do odpowiedniej potęgi. Każda cyfra w liczbie ma swoją wagę o dwa razy większą od poprzedniej. Pierwsza pozycja ma wagę 1 następna 2,4,8,16 itd. Aby odczytać wartość liczby binarnej w systemie dziesiętnym musimy zsumować wagi odpowiednich cyfr w liczbie.</a:t>
            </a:r>
            <a:endParaRPr lang="pl-PL" sz="1100" b="0" strike="noStrike" spc="-1" noProof="0" dirty="0">
              <a:solidFill>
                <a:srgbClr val="000000"/>
              </a:solidFill>
              <a:latin typeface="Arial"/>
            </a:endParaRPr>
          </a:p>
        </p:txBody>
      </p:sp>
      <p:grpSp>
        <p:nvGrpSpPr>
          <p:cNvPr id="848" name="Google Shape;1050;p40"/>
          <p:cNvGrpSpPr/>
          <p:nvPr/>
        </p:nvGrpSpPr>
        <p:grpSpPr>
          <a:xfrm>
            <a:off x="400320" y="3308040"/>
            <a:ext cx="6953040" cy="2413440"/>
            <a:chOff x="400320" y="3308040"/>
            <a:chExt cx="6953040" cy="2413440"/>
          </a:xfrm>
        </p:grpSpPr>
        <p:sp>
          <p:nvSpPr>
            <p:cNvPr id="849" name="Google Shape;1051;p40"/>
            <p:cNvSpPr/>
            <p:nvPr/>
          </p:nvSpPr>
          <p:spPr>
            <a:xfrm>
              <a:off x="492840" y="3413880"/>
              <a:ext cx="6860520" cy="2307600"/>
            </a:xfrm>
            <a:custGeom>
              <a:avLst/>
              <a:gdLst>
                <a:gd name="textAreaLeft" fmla="*/ 0 w 6860520"/>
                <a:gd name="textAreaRight" fmla="*/ 6860880 w 6860520"/>
                <a:gd name="textAreaTop" fmla="*/ 0 h 2307600"/>
                <a:gd name="textAreaBottom" fmla="*/ 2307960 h 2307600"/>
              </a:gdLst>
              <a:ahLst/>
              <a:cxnLst/>
              <a:rect l="textAreaLeft" t="textAreaTop" r="textAreaRight" b="textAreaBottom"/>
              <a:pathLst>
                <a:path w="22567838" h="6635031">
                  <a:moveTo>
                    <a:pt x="22567838" y="0"/>
                  </a:moveTo>
                  <a:lnTo>
                    <a:pt x="22567838" y="6635031"/>
                  </a:lnTo>
                  <a:lnTo>
                    <a:pt x="0" y="6635031"/>
                  </a:lnTo>
                  <a:lnTo>
                    <a:pt x="0" y="6330231"/>
                  </a:lnTo>
                  <a:lnTo>
                    <a:pt x="22263038" y="6330231"/>
                  </a:lnTo>
                  <a:lnTo>
                    <a:pt x="22263038" y="0"/>
                  </a:lnTo>
                  <a:close/>
                </a:path>
              </a:pathLst>
            </a:custGeom>
            <a:solidFill>
              <a:srgbClr val="C8D0D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50" name="Google Shape;1052;p40"/>
            <p:cNvSpPr/>
            <p:nvPr/>
          </p:nvSpPr>
          <p:spPr>
            <a:xfrm>
              <a:off x="400320" y="3308040"/>
              <a:ext cx="6860520" cy="2307600"/>
            </a:xfrm>
            <a:custGeom>
              <a:avLst/>
              <a:gdLst>
                <a:gd name="textAreaLeft" fmla="*/ 0 w 6860520"/>
                <a:gd name="textAreaRight" fmla="*/ 6860880 w 6860520"/>
                <a:gd name="textAreaTop" fmla="*/ 0 h 2307600"/>
                <a:gd name="textAreaBottom" fmla="*/ 2307960 h 2307600"/>
              </a:gdLst>
              <a:ahLst/>
              <a:cxnLst/>
              <a:rect l="textAreaLeft" t="textAreaTop" r="textAreaRight" b="textAreaBottom"/>
              <a:pathLst>
                <a:path w="22567838" h="6635031">
                  <a:moveTo>
                    <a:pt x="0" y="0"/>
                  </a:moveTo>
                  <a:lnTo>
                    <a:pt x="22567838" y="0"/>
                  </a:lnTo>
                  <a:lnTo>
                    <a:pt x="22567838" y="6635031"/>
                  </a:lnTo>
                  <a:lnTo>
                    <a:pt x="0" y="6635031"/>
                  </a:lnTo>
                  <a:close/>
                </a:path>
              </a:pathLst>
            </a:custGeom>
            <a:solidFill>
              <a:srgbClr val="C7E8EB"/>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851" name="Google Shape;1053;p40"/>
          <p:cNvSpPr/>
          <p:nvPr/>
        </p:nvSpPr>
        <p:spPr>
          <a:xfrm>
            <a:off x="565560" y="3290400"/>
            <a:ext cx="6530760" cy="2171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100" b="0" strike="noStrike" spc="-1" noProof="0" dirty="0">
                <a:solidFill>
                  <a:srgbClr val="222222"/>
                </a:solidFill>
                <a:latin typeface="Open Sans"/>
                <a:ea typeface="Open Sans"/>
              </a:rPr>
              <a:t>W systemie szesnastkowym bardzo popularnym w programowaniu mikroprocesorów występuje 16 wartości "cyfr". Od 0 do 9 oraz od A do F.</a:t>
            </a:r>
            <a:endParaRPr lang="pl-PL" sz="1100" b="0" strike="noStrike" spc="-1" noProof="0" dirty="0">
              <a:solidFill>
                <a:srgbClr val="000000"/>
              </a:solidFill>
              <a:latin typeface="Arial"/>
            </a:endParaRPr>
          </a:p>
          <a:p>
            <a:pPr>
              <a:lnSpc>
                <a:spcPct val="162000"/>
              </a:lnSpc>
              <a:tabLst>
                <a:tab pos="0" algn="l"/>
              </a:tabLst>
            </a:pPr>
            <a:r>
              <a:rPr lang="pl-PL" sz="1100" b="0" strike="noStrike" spc="-1" noProof="0" dirty="0">
                <a:solidFill>
                  <a:srgbClr val="222222"/>
                </a:solidFill>
                <a:latin typeface="Open Sans"/>
                <a:ea typeface="Open Sans"/>
              </a:rPr>
              <a:t>Aby stworzyć liczbę w systemie szesnastkowym należy wziąć liczby stojące przy kolejnych wagach systemu liczbowego i poskładać je w liczbę. Taki wygląd liczby wynika z tego iż cyfry</a:t>
            </a:r>
            <a:endParaRPr lang="pl-PL" sz="1100" b="0" strike="noStrike" spc="-1" noProof="0" dirty="0">
              <a:solidFill>
                <a:srgbClr val="000000"/>
              </a:solidFill>
              <a:latin typeface="Arial"/>
            </a:endParaRPr>
          </a:p>
          <a:p>
            <a:pPr>
              <a:lnSpc>
                <a:spcPct val="162000"/>
              </a:lnSpc>
              <a:tabLst>
                <a:tab pos="0" algn="l"/>
              </a:tabLst>
            </a:pPr>
            <a:r>
              <a:rPr lang="pl-PL" sz="1100" b="0" strike="noStrike" spc="-1" noProof="0" dirty="0">
                <a:solidFill>
                  <a:srgbClr val="222222"/>
                </a:solidFill>
                <a:latin typeface="Open Sans"/>
                <a:ea typeface="Open Sans"/>
              </a:rPr>
              <a:t>z założenia powinny być pojedynczymi znakami, a ponieważ w systemie szesnastkowym cyfry mają 16 wartości cyfry o wartościach od 10 do 15 zamienione zostały na pojedyncze litery tzn. : wartość 10 oznaczana jest literą A, 11 literą B, 12 literą C, 13 to D, 14 to E i 15 to F. </a:t>
            </a:r>
            <a:endParaRPr lang="pl-PL" sz="1100" b="0" strike="noStrike" spc="-1" noProof="0" dirty="0">
              <a:solidFill>
                <a:srgbClr val="000000"/>
              </a:solidFill>
              <a:latin typeface="Arial"/>
            </a:endParaRPr>
          </a:p>
          <a:p>
            <a:pPr>
              <a:lnSpc>
                <a:spcPct val="162000"/>
              </a:lnSpc>
              <a:tabLst>
                <a:tab pos="0" algn="l"/>
              </a:tabLst>
            </a:pPr>
            <a:r>
              <a:rPr lang="pl-PL" sz="1100" b="0" strike="noStrike" spc="-1" noProof="0" dirty="0">
                <a:solidFill>
                  <a:srgbClr val="222222"/>
                </a:solidFill>
                <a:latin typeface="Open Sans"/>
                <a:ea typeface="Open Sans"/>
              </a:rPr>
              <a:t>System ten bardziej zrozumiały stanie się po przejrzeniu przykładów przeliczania poniżej.</a:t>
            </a:r>
            <a:endParaRPr lang="pl-PL" sz="1100" b="0" strike="noStrike" spc="-1" noProof="0" dirty="0">
              <a:solidFill>
                <a:srgbClr val="000000"/>
              </a:solidFill>
              <a:latin typeface="Arial"/>
            </a:endParaRPr>
          </a:p>
        </p:txBody>
      </p:sp>
      <p:sp>
        <p:nvSpPr>
          <p:cNvPr id="852" name="PlaceHolder 1"/>
          <p:cNvSpPr>
            <a:spLocks noGrp="1"/>
          </p:cNvSpPr>
          <p:nvPr>
            <p:ph type="sldNum" idx="42"/>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3511DBF5-2B92-4DC4-A428-2C2B96AB72C6}" type="slidenum">
              <a:rPr lang="pl-PL" sz="1200" b="0" strike="noStrike" spc="-1" noProof="0" smtClean="0">
                <a:solidFill>
                  <a:srgbClr val="888888"/>
                </a:solidFill>
                <a:latin typeface="Calibri"/>
                <a:ea typeface="Calibri"/>
              </a:rPr>
              <a:t>40</a:t>
            </a:fld>
            <a:endParaRPr lang="pl-PL" sz="1200" b="0" strike="noStrike" spc="-1" noProof="0" dirty="0">
              <a:solidFill>
                <a:srgbClr val="000000"/>
              </a:solidFill>
              <a:latin typeface="Times New Roman"/>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3" name="Google Shape;1059;p41"/>
          <p:cNvSpPr/>
          <p:nvPr/>
        </p:nvSpPr>
        <p:spPr>
          <a:xfrm>
            <a:off x="488520" y="8651520"/>
            <a:ext cx="896040" cy="80640"/>
          </a:xfrm>
          <a:custGeom>
            <a:avLst/>
            <a:gdLst>
              <a:gd name="textAreaLeft" fmla="*/ 0 w 896040"/>
              <a:gd name="textAreaRight" fmla="*/ 896400 w 896040"/>
              <a:gd name="textAreaTop" fmla="*/ 0 h 80640"/>
              <a:gd name="textAreaBottom" fmla="*/ 81000 h 80640"/>
            </a:gdLst>
            <a:ahLst/>
            <a:cxnLst/>
            <a:rect l="textAreaLeft" t="textAreaTop" r="textAreaRight" b="textAreaBottom"/>
            <a:pathLst>
              <a:path w="896312" h="81027">
                <a:moveTo>
                  <a:pt x="0" y="0"/>
                </a:moveTo>
                <a:lnTo>
                  <a:pt x="896312" y="0"/>
                </a:lnTo>
                <a:lnTo>
                  <a:pt x="896312" y="81027"/>
                </a:lnTo>
                <a:lnTo>
                  <a:pt x="0" y="81027"/>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36000" rIns="90000" bIns="36000" anchor="t">
            <a:noAutofit/>
          </a:bodyPr>
          <a:lstStyle/>
          <a:p>
            <a:endParaRPr lang="pl-PL" sz="1800" b="0" strike="noStrike" spc="-1" noProof="0" dirty="0">
              <a:solidFill>
                <a:srgbClr val="000000"/>
              </a:solidFill>
              <a:latin typeface="Arial"/>
            </a:endParaRPr>
          </a:p>
        </p:txBody>
      </p:sp>
      <p:sp>
        <p:nvSpPr>
          <p:cNvPr id="854" name="Google Shape;1060;p41"/>
          <p:cNvSpPr/>
          <p:nvPr/>
        </p:nvSpPr>
        <p:spPr>
          <a:xfrm>
            <a:off x="2265480" y="1492200"/>
            <a:ext cx="3028680" cy="3402000"/>
          </a:xfrm>
          <a:custGeom>
            <a:avLst/>
            <a:gdLst>
              <a:gd name="textAreaLeft" fmla="*/ 0 w 3028680"/>
              <a:gd name="textAreaRight" fmla="*/ 3029040 w 3028680"/>
              <a:gd name="textAreaTop" fmla="*/ 0 h 3402000"/>
              <a:gd name="textAreaBottom" fmla="*/ 3402360 h 3402000"/>
            </a:gdLst>
            <a:ahLst/>
            <a:cxnLst/>
            <a:rect l="textAreaLeft" t="textAreaTop" r="textAreaRight" b="textAreaBottom"/>
            <a:pathLst>
              <a:path w="3029217" h="3402412">
                <a:moveTo>
                  <a:pt x="0" y="0"/>
                </a:moveTo>
                <a:lnTo>
                  <a:pt x="3029216" y="0"/>
                </a:lnTo>
                <a:lnTo>
                  <a:pt x="3029216" y="3402412"/>
                </a:lnTo>
                <a:lnTo>
                  <a:pt x="0" y="3402412"/>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55" name="Google Shape;1061;p41"/>
          <p:cNvSpPr/>
          <p:nvPr/>
        </p:nvSpPr>
        <p:spPr>
          <a:xfrm>
            <a:off x="534960" y="1065240"/>
            <a:ext cx="6489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39000"/>
              </a:lnSpc>
              <a:tabLst>
                <a:tab pos="0" algn="l"/>
              </a:tabLst>
            </a:pPr>
            <a:r>
              <a:rPr lang="pl-PL" sz="1400" b="0" strike="noStrike" spc="-1" noProof="0" dirty="0">
                <a:solidFill>
                  <a:srgbClr val="000000"/>
                </a:solidFill>
                <a:latin typeface="Open Sans"/>
                <a:ea typeface="Open Sans"/>
              </a:rPr>
              <a:t>Organizacja pamięci</a:t>
            </a:r>
            <a:endParaRPr lang="pl-PL" sz="1400" b="0" strike="noStrike" spc="-1" noProof="0" dirty="0">
              <a:solidFill>
                <a:srgbClr val="000000"/>
              </a:solidFill>
              <a:latin typeface="Arial"/>
            </a:endParaRPr>
          </a:p>
        </p:txBody>
      </p:sp>
      <p:sp>
        <p:nvSpPr>
          <p:cNvPr id="856" name="Google Shape;1062;p41"/>
          <p:cNvSpPr/>
          <p:nvPr/>
        </p:nvSpPr>
        <p:spPr>
          <a:xfrm>
            <a:off x="534960" y="5094720"/>
            <a:ext cx="3742920" cy="1183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0" strike="noStrike" spc="-1" noProof="0" dirty="0">
                <a:solidFill>
                  <a:srgbClr val="222222"/>
                </a:solidFill>
                <a:latin typeface="Calibri"/>
                <a:ea typeface="Calibri"/>
              </a:rPr>
              <a:t>① Bit (1 bit) - 2 znaki</a:t>
            </a:r>
            <a:endParaRPr lang="pl-PL" sz="1200" b="0" strike="noStrike" spc="-1" noProof="0" dirty="0">
              <a:solidFill>
                <a:srgbClr val="000000"/>
              </a:solidFill>
              <a:latin typeface="Arial"/>
            </a:endParaRPr>
          </a:p>
          <a:p>
            <a:pPr>
              <a:lnSpc>
                <a:spcPct val="162000"/>
              </a:lnSpc>
              <a:tabLst>
                <a:tab pos="0" algn="l"/>
              </a:tabLst>
            </a:pPr>
            <a:r>
              <a:rPr lang="pl-PL" sz="1200" b="0" strike="noStrike" spc="-1" noProof="0" dirty="0">
                <a:solidFill>
                  <a:srgbClr val="222222"/>
                </a:solidFill>
                <a:latin typeface="Calibri"/>
                <a:ea typeface="Calibri"/>
              </a:rPr>
              <a:t>② Byte (8 bit) - 256 znaki</a:t>
            </a:r>
            <a:endParaRPr lang="pl-PL" sz="1200" b="0" strike="noStrike" spc="-1" noProof="0" dirty="0">
              <a:solidFill>
                <a:srgbClr val="000000"/>
              </a:solidFill>
              <a:latin typeface="Arial"/>
            </a:endParaRPr>
          </a:p>
          <a:p>
            <a:pPr>
              <a:lnSpc>
                <a:spcPct val="162000"/>
              </a:lnSpc>
              <a:tabLst>
                <a:tab pos="0" algn="l"/>
              </a:tabLst>
            </a:pPr>
            <a:r>
              <a:rPr lang="pl-PL" sz="1200" b="0" strike="noStrike" spc="-1" noProof="0" dirty="0">
                <a:solidFill>
                  <a:srgbClr val="222222"/>
                </a:solidFill>
                <a:latin typeface="Calibri"/>
                <a:ea typeface="Calibri"/>
              </a:rPr>
              <a:t>③ Word (16 bit) - 65 536 znaków</a:t>
            </a:r>
            <a:endParaRPr lang="pl-PL" sz="1200" b="0" strike="noStrike" spc="-1" noProof="0" dirty="0">
              <a:solidFill>
                <a:srgbClr val="000000"/>
              </a:solidFill>
              <a:latin typeface="Arial"/>
            </a:endParaRPr>
          </a:p>
          <a:p>
            <a:pPr>
              <a:lnSpc>
                <a:spcPct val="162000"/>
              </a:lnSpc>
              <a:tabLst>
                <a:tab pos="0" algn="l"/>
              </a:tabLst>
            </a:pPr>
            <a:r>
              <a:rPr lang="pl-PL" sz="1200" b="0" strike="noStrike" spc="-1" noProof="0" dirty="0">
                <a:solidFill>
                  <a:srgbClr val="222222"/>
                </a:solidFill>
                <a:latin typeface="Calibri"/>
                <a:ea typeface="Calibri"/>
              </a:rPr>
              <a:t>④ Double Word (32 bit) - 4 294 967 296‬ znaków</a:t>
            </a:r>
            <a:endParaRPr lang="pl-PL" sz="1200" b="0" strike="noStrike" spc="-1" noProof="0" dirty="0">
              <a:solidFill>
                <a:srgbClr val="000000"/>
              </a:solidFill>
              <a:latin typeface="Arial"/>
            </a:endParaRPr>
          </a:p>
        </p:txBody>
      </p:sp>
      <p:grpSp>
        <p:nvGrpSpPr>
          <p:cNvPr id="857" name="Google Shape;1063;p41"/>
          <p:cNvGrpSpPr/>
          <p:nvPr/>
        </p:nvGrpSpPr>
        <p:grpSpPr>
          <a:xfrm>
            <a:off x="460080" y="6254640"/>
            <a:ext cx="6639480" cy="2788560"/>
            <a:chOff x="460080" y="6254640"/>
            <a:chExt cx="6639480" cy="2788560"/>
          </a:xfrm>
        </p:grpSpPr>
        <p:sp>
          <p:nvSpPr>
            <p:cNvPr id="858" name="Google Shape;1064;p41"/>
            <p:cNvSpPr/>
            <p:nvPr/>
          </p:nvSpPr>
          <p:spPr>
            <a:xfrm>
              <a:off x="1686240" y="7346520"/>
              <a:ext cx="5387040" cy="1696680"/>
            </a:xfrm>
            <a:custGeom>
              <a:avLst/>
              <a:gdLst>
                <a:gd name="textAreaLeft" fmla="*/ 0 w 5387040"/>
                <a:gd name="textAreaRight" fmla="*/ 5387400 w 5387040"/>
                <a:gd name="textAreaTop" fmla="*/ 0 h 1696680"/>
                <a:gd name="textAreaBottom" fmla="*/ 1697040 h 1696680"/>
              </a:gdLst>
              <a:ahLst/>
              <a:cxnLst/>
              <a:rect l="textAreaLeft" t="textAreaTop" r="textAreaRight" b="textAreaBottom"/>
              <a:pathLst>
                <a:path w="7183224" h="2262719">
                  <a:moveTo>
                    <a:pt x="0" y="0"/>
                  </a:moveTo>
                  <a:lnTo>
                    <a:pt x="7183224" y="0"/>
                  </a:lnTo>
                  <a:lnTo>
                    <a:pt x="7183224" y="2262719"/>
                  </a:lnTo>
                  <a:lnTo>
                    <a:pt x="0" y="2262719"/>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59" name="Google Shape;1065;p41"/>
            <p:cNvSpPr/>
            <p:nvPr/>
          </p:nvSpPr>
          <p:spPr>
            <a:xfrm>
              <a:off x="2864880" y="6254640"/>
              <a:ext cx="4060800" cy="1105560"/>
            </a:xfrm>
            <a:custGeom>
              <a:avLst/>
              <a:gdLst>
                <a:gd name="textAreaLeft" fmla="*/ 0 w 4060800"/>
                <a:gd name="textAreaRight" fmla="*/ 4061160 w 4060800"/>
                <a:gd name="textAreaTop" fmla="*/ 0 h 1105560"/>
                <a:gd name="textAreaBottom" fmla="*/ 1105920 h 1105560"/>
              </a:gdLst>
              <a:ahLst/>
              <a:cxnLst/>
              <a:rect l="textAreaLeft" t="textAreaTop" r="textAreaRight" b="textAreaBottom"/>
              <a:pathLst>
                <a:path w="5414945" h="1474743">
                  <a:moveTo>
                    <a:pt x="0" y="0"/>
                  </a:moveTo>
                  <a:lnTo>
                    <a:pt x="5414945" y="0"/>
                  </a:lnTo>
                  <a:lnTo>
                    <a:pt x="5414945" y="1474743"/>
                  </a:lnTo>
                  <a:lnTo>
                    <a:pt x="0" y="1474743"/>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60" name="Google Shape;1066;p41"/>
            <p:cNvSpPr/>
            <p:nvPr/>
          </p:nvSpPr>
          <p:spPr>
            <a:xfrm>
              <a:off x="6929640" y="7544160"/>
              <a:ext cx="169920" cy="283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39000"/>
                </a:lnSpc>
                <a:tabLst>
                  <a:tab pos="0" algn="l"/>
                </a:tabLst>
              </a:pPr>
              <a:r>
                <a:rPr lang="pl-PL" sz="1340" b="0" strike="noStrike" spc="-1" noProof="0" dirty="0">
                  <a:solidFill>
                    <a:srgbClr val="000000"/>
                  </a:solidFill>
                  <a:latin typeface="Calibri"/>
                  <a:ea typeface="Calibri"/>
                </a:rPr>
                <a:t>④</a:t>
              </a:r>
              <a:endParaRPr lang="pl-PL" sz="1340" b="0" strike="noStrike" spc="-1" noProof="0" dirty="0">
                <a:solidFill>
                  <a:srgbClr val="000000"/>
                </a:solidFill>
                <a:latin typeface="Arial"/>
              </a:endParaRPr>
            </a:p>
          </p:txBody>
        </p:sp>
        <p:sp>
          <p:nvSpPr>
            <p:cNvPr id="861" name="Google Shape;1067;p41"/>
            <p:cNvSpPr/>
            <p:nvPr/>
          </p:nvSpPr>
          <p:spPr>
            <a:xfrm>
              <a:off x="460080" y="7346520"/>
              <a:ext cx="2346120" cy="1696680"/>
            </a:xfrm>
            <a:custGeom>
              <a:avLst/>
              <a:gdLst>
                <a:gd name="textAreaLeft" fmla="*/ 0 w 2346120"/>
                <a:gd name="textAreaRight" fmla="*/ 2346480 w 2346120"/>
                <a:gd name="textAreaTop" fmla="*/ 0 h 1696680"/>
                <a:gd name="textAreaBottom" fmla="*/ 1697040 h 1696680"/>
              </a:gdLst>
              <a:ahLst/>
              <a:cxnLst/>
              <a:rect l="textAreaLeft" t="textAreaTop" r="textAreaRight" b="textAreaBottom"/>
              <a:pathLst>
                <a:path w="3128726" h="2262719">
                  <a:moveTo>
                    <a:pt x="0" y="0"/>
                  </a:moveTo>
                  <a:lnTo>
                    <a:pt x="3128726" y="0"/>
                  </a:lnTo>
                  <a:lnTo>
                    <a:pt x="3128726" y="2262719"/>
                  </a:lnTo>
                  <a:lnTo>
                    <a:pt x="0" y="2262719"/>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862" name="Google Shape;1068;p41"/>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7"/>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863" name="Google Shape;1069;p41"/>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8"/>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64" name="Google Shape;1070;p41"/>
          <p:cNvSpPr/>
          <p:nvPr/>
        </p:nvSpPr>
        <p:spPr>
          <a:xfrm>
            <a:off x="472392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FFFFFF"/>
                </a:solidFill>
                <a:latin typeface="Open Sans Light"/>
                <a:ea typeface="Open Sans Light"/>
              </a:rPr>
              <a:t>PROGRAMOWANIE PLC |</a:t>
            </a:r>
            <a:endParaRPr lang="pl-PL" sz="1110" b="0" strike="noStrike" spc="-1" noProof="0" dirty="0">
              <a:solidFill>
                <a:srgbClr val="000000"/>
              </a:solidFill>
              <a:latin typeface="Arial"/>
            </a:endParaRPr>
          </a:p>
        </p:txBody>
      </p:sp>
      <p:sp>
        <p:nvSpPr>
          <p:cNvPr id="865" name="Google Shape;1071;p41"/>
          <p:cNvSpPr/>
          <p:nvPr/>
        </p:nvSpPr>
        <p:spPr>
          <a:xfrm>
            <a:off x="5122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41</a:t>
            </a:r>
            <a:endParaRPr lang="pl-PL" sz="1110" b="0" strike="noStrike" spc="-1" noProof="0" dirty="0">
              <a:solidFill>
                <a:srgbClr val="000000"/>
              </a:solidFill>
              <a:latin typeface="Arial"/>
            </a:endParaRPr>
          </a:p>
        </p:txBody>
      </p:sp>
      <p:sp>
        <p:nvSpPr>
          <p:cNvPr id="866" name="Google Shape;1072;p41"/>
          <p:cNvSpPr/>
          <p:nvPr/>
        </p:nvSpPr>
        <p:spPr>
          <a:xfrm>
            <a:off x="512280" y="21168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Operacje na zmiennych</a:t>
            </a:r>
            <a:endParaRPr lang="pl-PL" sz="1400" b="0" strike="noStrike" spc="-1" noProof="0" dirty="0">
              <a:solidFill>
                <a:srgbClr val="000000"/>
              </a:solidFill>
              <a:latin typeface="Arial"/>
            </a:endParaRPr>
          </a:p>
        </p:txBody>
      </p:sp>
      <p:sp>
        <p:nvSpPr>
          <p:cNvPr id="867" name="PlaceHolder 1"/>
          <p:cNvSpPr>
            <a:spLocks noGrp="1"/>
          </p:cNvSpPr>
          <p:nvPr>
            <p:ph type="sldNum" idx="43"/>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29A9C856-0107-4A23-B91A-34D1F3458510}" type="slidenum">
              <a:rPr lang="pl-PL" sz="1200" b="0" strike="noStrike" spc="-1" noProof="0" smtClean="0">
                <a:solidFill>
                  <a:srgbClr val="888888"/>
                </a:solidFill>
                <a:latin typeface="Calibri"/>
                <a:ea typeface="Calibri"/>
              </a:rPr>
              <a:t>41</a:t>
            </a:fld>
            <a:endParaRPr lang="pl-PL" sz="1200" b="0" strike="noStrike" spc="-1" noProof="0" dirty="0">
              <a:solidFill>
                <a:srgbClr val="000000"/>
              </a:solidFill>
              <a:latin typeface="Times New Roman"/>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8" name="Google Shape;1078;p42"/>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869" name="Google Shape;1079;p42"/>
          <p:cNvSpPr/>
          <p:nvPr/>
        </p:nvSpPr>
        <p:spPr>
          <a:xfrm>
            <a:off x="51228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4" y="0"/>
                </a:lnTo>
                <a:lnTo>
                  <a:pt x="2580974"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70" name="Google Shape;1080;p42"/>
          <p:cNvSpPr/>
          <p:nvPr/>
        </p:nvSpPr>
        <p:spPr>
          <a:xfrm>
            <a:off x="488520" y="8651520"/>
            <a:ext cx="896040" cy="80640"/>
          </a:xfrm>
          <a:custGeom>
            <a:avLst/>
            <a:gdLst>
              <a:gd name="textAreaLeft" fmla="*/ 0 w 896040"/>
              <a:gd name="textAreaRight" fmla="*/ 896400 w 896040"/>
              <a:gd name="textAreaTop" fmla="*/ 0 h 80640"/>
              <a:gd name="textAreaBottom" fmla="*/ 81000 h 80640"/>
            </a:gdLst>
            <a:ahLst/>
            <a:cxnLst/>
            <a:rect l="textAreaLeft" t="textAreaTop" r="textAreaRight" b="textAreaBottom"/>
            <a:pathLst>
              <a:path w="896312" h="81027">
                <a:moveTo>
                  <a:pt x="0" y="0"/>
                </a:moveTo>
                <a:lnTo>
                  <a:pt x="896312" y="0"/>
                </a:lnTo>
                <a:lnTo>
                  <a:pt x="896312" y="81027"/>
                </a:lnTo>
                <a:lnTo>
                  <a:pt x="0" y="81027"/>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36000" rIns="90000" bIns="36000" anchor="t">
            <a:noAutofit/>
          </a:bodyPr>
          <a:lstStyle/>
          <a:p>
            <a:endParaRPr lang="pl-PL" sz="1800" b="0" strike="noStrike" spc="-1" noProof="0" dirty="0">
              <a:solidFill>
                <a:srgbClr val="000000"/>
              </a:solidFill>
              <a:latin typeface="Arial"/>
            </a:endParaRPr>
          </a:p>
        </p:txBody>
      </p:sp>
      <p:grpSp>
        <p:nvGrpSpPr>
          <p:cNvPr id="871" name="Google Shape;1081;p42"/>
          <p:cNvGrpSpPr/>
          <p:nvPr/>
        </p:nvGrpSpPr>
        <p:grpSpPr>
          <a:xfrm>
            <a:off x="3831840" y="1446480"/>
            <a:ext cx="3244680" cy="3899160"/>
            <a:chOff x="3831840" y="1446480"/>
            <a:chExt cx="3244680" cy="3899160"/>
          </a:xfrm>
        </p:grpSpPr>
        <p:sp>
          <p:nvSpPr>
            <p:cNvPr id="872" name="Google Shape;1082;p42"/>
            <p:cNvSpPr/>
            <p:nvPr/>
          </p:nvSpPr>
          <p:spPr>
            <a:xfrm>
              <a:off x="3831840" y="144648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73" name="Google Shape;1083;p42"/>
            <p:cNvSpPr/>
            <p:nvPr/>
          </p:nvSpPr>
          <p:spPr>
            <a:xfrm>
              <a:off x="3985560" y="163872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74" name="Google Shape;1084;p42"/>
            <p:cNvSpPr/>
            <p:nvPr/>
          </p:nvSpPr>
          <p:spPr>
            <a:xfrm>
              <a:off x="3831840" y="2599200"/>
              <a:ext cx="3244680" cy="2746440"/>
            </a:xfrm>
            <a:custGeom>
              <a:avLst/>
              <a:gdLst>
                <a:gd name="textAreaLeft" fmla="*/ 0 w 3244680"/>
                <a:gd name="textAreaRight" fmla="*/ 3245040 w 3244680"/>
                <a:gd name="textAreaTop" fmla="*/ 0 h 2746440"/>
                <a:gd name="textAreaBottom" fmla="*/ 2746800 h 2746440"/>
              </a:gdLst>
              <a:ahLst/>
              <a:cxnLst/>
              <a:rect l="textAreaLeft" t="textAreaTop" r="textAreaRight" b="textAreaBottom"/>
              <a:pathLst>
                <a:path w="4326576" h="3662580">
                  <a:moveTo>
                    <a:pt x="0" y="0"/>
                  </a:moveTo>
                  <a:lnTo>
                    <a:pt x="4326576" y="0"/>
                  </a:lnTo>
                  <a:lnTo>
                    <a:pt x="4326576" y="3662580"/>
                  </a:lnTo>
                  <a:lnTo>
                    <a:pt x="0" y="3662580"/>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75" name="Google Shape;1085;p42"/>
            <p:cNvSpPr/>
            <p:nvPr/>
          </p:nvSpPr>
          <p:spPr>
            <a:xfrm>
              <a:off x="3985560" y="269892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grpSp>
        <p:nvGrpSpPr>
          <p:cNvPr id="876" name="Google Shape;1086;p42"/>
          <p:cNvGrpSpPr/>
          <p:nvPr/>
        </p:nvGrpSpPr>
        <p:grpSpPr>
          <a:xfrm>
            <a:off x="3801960" y="5967000"/>
            <a:ext cx="3244680" cy="4329360"/>
            <a:chOff x="3801960" y="5967000"/>
            <a:chExt cx="3244680" cy="4329360"/>
          </a:xfrm>
        </p:grpSpPr>
        <p:sp>
          <p:nvSpPr>
            <p:cNvPr id="877" name="Google Shape;1087;p42"/>
            <p:cNvSpPr/>
            <p:nvPr/>
          </p:nvSpPr>
          <p:spPr>
            <a:xfrm>
              <a:off x="3801960" y="596700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78" name="Google Shape;1088;p42"/>
            <p:cNvSpPr/>
            <p:nvPr/>
          </p:nvSpPr>
          <p:spPr>
            <a:xfrm>
              <a:off x="3955320" y="615924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79" name="Google Shape;1089;p42"/>
            <p:cNvSpPr/>
            <p:nvPr/>
          </p:nvSpPr>
          <p:spPr>
            <a:xfrm>
              <a:off x="3801960" y="7549920"/>
              <a:ext cx="3244680" cy="2746440"/>
            </a:xfrm>
            <a:custGeom>
              <a:avLst/>
              <a:gdLst>
                <a:gd name="textAreaLeft" fmla="*/ 0 w 3244680"/>
                <a:gd name="textAreaRight" fmla="*/ 3245040 w 3244680"/>
                <a:gd name="textAreaTop" fmla="*/ 0 h 2746440"/>
                <a:gd name="textAreaBottom" fmla="*/ 2746800 h 2746440"/>
              </a:gdLst>
              <a:ahLst/>
              <a:cxnLst/>
              <a:rect l="textAreaLeft" t="textAreaTop" r="textAreaRight" b="textAreaBottom"/>
              <a:pathLst>
                <a:path w="4326576" h="3662580">
                  <a:moveTo>
                    <a:pt x="0" y="0"/>
                  </a:moveTo>
                  <a:lnTo>
                    <a:pt x="4326576" y="0"/>
                  </a:lnTo>
                  <a:lnTo>
                    <a:pt x="4326576" y="3662579"/>
                  </a:lnTo>
                  <a:lnTo>
                    <a:pt x="0" y="3662579"/>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80" name="Google Shape;1090;p42"/>
            <p:cNvSpPr/>
            <p:nvPr/>
          </p:nvSpPr>
          <p:spPr>
            <a:xfrm>
              <a:off x="3955320" y="764964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881" name="Google Shape;1091;p42"/>
          <p:cNvSpPr/>
          <p:nvPr/>
        </p:nvSpPr>
        <p:spPr>
          <a:xfrm>
            <a:off x="606240" y="5441400"/>
            <a:ext cx="6347160" cy="364320"/>
          </a:xfrm>
          <a:custGeom>
            <a:avLst/>
            <a:gdLst>
              <a:gd name="textAreaLeft" fmla="*/ 0 w 6347160"/>
              <a:gd name="textAreaRight" fmla="*/ 6347520 w 6347160"/>
              <a:gd name="textAreaTop" fmla="*/ 0 h 364320"/>
              <a:gd name="textAreaBottom" fmla="*/ 364680 h 364320"/>
            </a:gdLst>
            <a:ahLst/>
            <a:cxnLst/>
            <a:rect l="textAreaLeft" t="textAreaTop" r="textAreaRight" b="textAreaBottom"/>
            <a:pathLst>
              <a:path w="6347582" h="364804">
                <a:moveTo>
                  <a:pt x="0" y="0"/>
                </a:moveTo>
                <a:lnTo>
                  <a:pt x="6347582" y="0"/>
                </a:lnTo>
                <a:lnTo>
                  <a:pt x="6347582" y="364804"/>
                </a:lnTo>
                <a:lnTo>
                  <a:pt x="0" y="364804"/>
                </a:lnTo>
                <a:lnTo>
                  <a:pt x="0" y="0"/>
                </a:lnTo>
                <a:close/>
              </a:path>
            </a:pathLst>
          </a:custGeom>
          <a:blipFill rotWithShape="0">
            <a:blip r:embed="rId7"/>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82" name="Google Shape;1092;p42"/>
          <p:cNvSpPr/>
          <p:nvPr/>
        </p:nvSpPr>
        <p:spPr>
          <a:xfrm rot="5400000">
            <a:off x="727920" y="1082520"/>
            <a:ext cx="2661120" cy="3546720"/>
          </a:xfrm>
          <a:custGeom>
            <a:avLst/>
            <a:gdLst>
              <a:gd name="textAreaLeft" fmla="*/ 0 w 2661120"/>
              <a:gd name="textAreaRight" fmla="*/ 2661480 w 2661120"/>
              <a:gd name="textAreaTop" fmla="*/ 0 h 3546720"/>
              <a:gd name="textAreaBottom" fmla="*/ 3547080 h 3546720"/>
            </a:gdLst>
            <a:ahLst/>
            <a:cxnLst/>
            <a:rect l="textAreaLeft" t="textAreaTop" r="textAreaRight" b="textAreaBottom"/>
            <a:pathLst>
              <a:path w="2661558" h="3547067">
                <a:moveTo>
                  <a:pt x="0" y="0"/>
                </a:moveTo>
                <a:lnTo>
                  <a:pt x="2661557" y="0"/>
                </a:lnTo>
                <a:lnTo>
                  <a:pt x="2661557" y="3547066"/>
                </a:lnTo>
                <a:lnTo>
                  <a:pt x="0" y="3547066"/>
                </a:lnTo>
                <a:lnTo>
                  <a:pt x="0" y="0"/>
                </a:lnTo>
                <a:close/>
              </a:path>
            </a:pathLst>
          </a:custGeom>
          <a:blipFill rotWithShape="0">
            <a:blip r:embed="rId8"/>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83" name="Google Shape;1093;p42"/>
          <p:cNvSpPr/>
          <p:nvPr/>
        </p:nvSpPr>
        <p:spPr>
          <a:xfrm>
            <a:off x="2752920" y="2622960"/>
            <a:ext cx="657000" cy="659520"/>
          </a:xfrm>
          <a:custGeom>
            <a:avLst/>
            <a:gdLst>
              <a:gd name="textAreaLeft" fmla="*/ 0 w 657000"/>
              <a:gd name="textAreaRight" fmla="*/ 657360 w 657000"/>
              <a:gd name="textAreaTop" fmla="*/ 0 h 659520"/>
              <a:gd name="textAreaBottom" fmla="*/ 659880 h 659520"/>
            </a:gdLst>
            <a:ahLst/>
            <a:cxnLst/>
            <a:rect l="textAreaLeft" t="textAreaTop" r="textAreaRight" b="textAreaBottom"/>
            <a:pathLst>
              <a:path w="1289925" h="1294520">
                <a:moveTo>
                  <a:pt x="0" y="0"/>
                </a:moveTo>
                <a:lnTo>
                  <a:pt x="0" y="1294520"/>
                </a:lnTo>
                <a:lnTo>
                  <a:pt x="1289925" y="1294520"/>
                </a:lnTo>
                <a:lnTo>
                  <a:pt x="1289925" y="0"/>
                </a:lnTo>
                <a:lnTo>
                  <a:pt x="0" y="0"/>
                </a:lnTo>
                <a:close/>
                <a:moveTo>
                  <a:pt x="1228965" y="1233560"/>
                </a:moveTo>
                <a:lnTo>
                  <a:pt x="59690" y="1233560"/>
                </a:lnTo>
                <a:lnTo>
                  <a:pt x="59690" y="59690"/>
                </a:lnTo>
                <a:lnTo>
                  <a:pt x="1228965" y="59690"/>
                </a:lnTo>
                <a:lnTo>
                  <a:pt x="1228965" y="1233560"/>
                </a:lnTo>
                <a:close/>
              </a:path>
            </a:pathLst>
          </a:custGeom>
          <a:solidFill>
            <a:srgbClr val="FF9F0D"/>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84" name="Google Shape;1094;p42"/>
          <p:cNvSpPr/>
          <p:nvPr/>
        </p:nvSpPr>
        <p:spPr>
          <a:xfrm>
            <a:off x="76860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FFFFFF"/>
                </a:solidFill>
                <a:latin typeface="Open Sans Light"/>
                <a:ea typeface="Open Sans Light"/>
              </a:rPr>
              <a:t>PROGRAMOWANIE PLC</a:t>
            </a:r>
            <a:endParaRPr lang="pl-PL" sz="1110" b="0" strike="noStrike" spc="-1" noProof="0" dirty="0">
              <a:solidFill>
                <a:srgbClr val="000000"/>
              </a:solidFill>
              <a:latin typeface="Arial"/>
            </a:endParaRPr>
          </a:p>
        </p:txBody>
      </p:sp>
      <p:sp>
        <p:nvSpPr>
          <p:cNvPr id="885" name="Google Shape;1095;p42"/>
          <p:cNvSpPr/>
          <p:nvPr/>
        </p:nvSpPr>
        <p:spPr>
          <a:xfrm>
            <a:off x="49798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364D62"/>
                </a:solidFill>
                <a:latin typeface="Open Sans Light"/>
                <a:ea typeface="Open Sans Light"/>
              </a:rPr>
              <a:t>STRONA| 42</a:t>
            </a:r>
            <a:endParaRPr lang="pl-PL" sz="1110" b="0" strike="noStrike" spc="-1" noProof="0" dirty="0">
              <a:solidFill>
                <a:srgbClr val="000000"/>
              </a:solidFill>
              <a:latin typeface="Arial"/>
            </a:endParaRPr>
          </a:p>
        </p:txBody>
      </p:sp>
      <p:sp>
        <p:nvSpPr>
          <p:cNvPr id="886" name="Google Shape;1096;p42"/>
          <p:cNvSpPr/>
          <p:nvPr/>
        </p:nvSpPr>
        <p:spPr>
          <a:xfrm>
            <a:off x="512280" y="20520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Operacje na zmiennych</a:t>
            </a:r>
            <a:endParaRPr lang="pl-PL" sz="1400" b="0" strike="noStrike" spc="-1" noProof="0" dirty="0">
              <a:solidFill>
                <a:srgbClr val="000000"/>
              </a:solidFill>
              <a:latin typeface="Arial"/>
            </a:endParaRPr>
          </a:p>
        </p:txBody>
      </p:sp>
      <p:sp>
        <p:nvSpPr>
          <p:cNvPr id="887" name="Google Shape;1097;p42"/>
          <p:cNvSpPr/>
          <p:nvPr/>
        </p:nvSpPr>
        <p:spPr>
          <a:xfrm>
            <a:off x="-163800" y="1109520"/>
            <a:ext cx="7550640" cy="2984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40000"/>
              </a:lnSpc>
              <a:tabLst>
                <a:tab pos="0" algn="l"/>
              </a:tabLst>
            </a:pPr>
            <a:r>
              <a:rPr lang="pl-PL" sz="1400" b="0" strike="noStrike" spc="-1" noProof="0" dirty="0">
                <a:solidFill>
                  <a:srgbClr val="000000"/>
                </a:solidFill>
                <a:latin typeface="Open Sans"/>
                <a:ea typeface="Open Sans"/>
              </a:rPr>
              <a:t>Obsługa wejść analogowych</a:t>
            </a:r>
            <a:endParaRPr lang="pl-PL" sz="1400" b="0" strike="noStrike" spc="-1" noProof="0" dirty="0">
              <a:solidFill>
                <a:srgbClr val="000000"/>
              </a:solidFill>
              <a:latin typeface="Arial"/>
            </a:endParaRPr>
          </a:p>
        </p:txBody>
      </p:sp>
      <p:grpSp>
        <p:nvGrpSpPr>
          <p:cNvPr id="888" name="Google Shape;1098;p42"/>
          <p:cNvGrpSpPr/>
          <p:nvPr/>
        </p:nvGrpSpPr>
        <p:grpSpPr>
          <a:xfrm>
            <a:off x="446040" y="6153480"/>
            <a:ext cx="3290760" cy="925560"/>
            <a:chOff x="446040" y="6153480"/>
            <a:chExt cx="3290760" cy="925560"/>
          </a:xfrm>
        </p:grpSpPr>
        <p:sp>
          <p:nvSpPr>
            <p:cNvPr id="889" name="Google Shape;1099;p42"/>
            <p:cNvSpPr/>
            <p:nvPr/>
          </p:nvSpPr>
          <p:spPr>
            <a:xfrm>
              <a:off x="446040" y="6153480"/>
              <a:ext cx="3166920" cy="295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Zadanie 22 Linijka świetlna</a:t>
              </a:r>
              <a:endParaRPr lang="pl-PL" sz="1200" b="0" strike="noStrike" spc="-1" noProof="0" dirty="0">
                <a:solidFill>
                  <a:srgbClr val="000000"/>
                </a:solidFill>
                <a:latin typeface="Arial"/>
              </a:endParaRPr>
            </a:p>
          </p:txBody>
        </p:sp>
        <p:sp>
          <p:nvSpPr>
            <p:cNvPr id="890" name="Google Shape;1100;p42"/>
            <p:cNvSpPr/>
            <p:nvPr/>
          </p:nvSpPr>
          <p:spPr>
            <a:xfrm>
              <a:off x="446040" y="6338520"/>
              <a:ext cx="3290760" cy="740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ct val="162000"/>
                </a:lnSpc>
                <a:tabLst>
                  <a:tab pos="0" algn="l"/>
                </a:tabLst>
              </a:pPr>
              <a:r>
                <a:rPr lang="pl-PL" sz="1000" b="0" strike="noStrike" spc="-1" noProof="0" dirty="0">
                  <a:solidFill>
                    <a:srgbClr val="000000"/>
                  </a:solidFill>
                  <a:latin typeface="Open Sans Light"/>
                  <a:ea typeface="Open Sans Light"/>
                </a:rPr>
                <a:t>Wykonać program linijki świetlnej zapalającej kolejne diody wyjść sterownika od wartości zadawanej na wejściu analogowym.</a:t>
              </a:r>
              <a:endParaRPr lang="pl-PL" sz="1000" b="0" strike="noStrike" spc="-1" noProof="0" dirty="0">
                <a:solidFill>
                  <a:srgbClr val="000000"/>
                </a:solidFill>
                <a:latin typeface="Arial"/>
              </a:endParaRPr>
            </a:p>
          </p:txBody>
        </p:sp>
      </p:grpSp>
      <p:sp>
        <p:nvSpPr>
          <p:cNvPr id="891" name="Google Shape;1101;p42"/>
          <p:cNvSpPr/>
          <p:nvPr/>
        </p:nvSpPr>
        <p:spPr>
          <a:xfrm>
            <a:off x="2129760" y="3396960"/>
            <a:ext cx="673920" cy="497880"/>
          </a:xfrm>
          <a:custGeom>
            <a:avLst/>
            <a:gdLst>
              <a:gd name="textAreaLeft" fmla="*/ 0 w 673920"/>
              <a:gd name="textAreaRight" fmla="*/ 674280 w 673920"/>
              <a:gd name="textAreaTop" fmla="*/ 0 h 497880"/>
              <a:gd name="textAreaBottom" fmla="*/ 498240 h 497880"/>
            </a:gdLst>
            <a:ahLst/>
            <a:cxnLst/>
            <a:rect l="textAreaLeft" t="textAreaTop" r="textAreaRight" b="textAreaBottom"/>
            <a:pathLst>
              <a:path w="1201590" h="888377">
                <a:moveTo>
                  <a:pt x="0" y="0"/>
                </a:moveTo>
                <a:lnTo>
                  <a:pt x="0" y="888377"/>
                </a:lnTo>
                <a:lnTo>
                  <a:pt x="1201590" y="888377"/>
                </a:lnTo>
                <a:lnTo>
                  <a:pt x="1201590" y="0"/>
                </a:lnTo>
                <a:lnTo>
                  <a:pt x="0" y="0"/>
                </a:lnTo>
                <a:close/>
                <a:moveTo>
                  <a:pt x="1140630" y="827417"/>
                </a:moveTo>
                <a:lnTo>
                  <a:pt x="59690" y="827417"/>
                </a:lnTo>
                <a:lnTo>
                  <a:pt x="59690" y="59690"/>
                </a:lnTo>
                <a:lnTo>
                  <a:pt x="1140630" y="59690"/>
                </a:lnTo>
                <a:lnTo>
                  <a:pt x="1140630" y="827417"/>
                </a:lnTo>
                <a:close/>
              </a:path>
            </a:pathLst>
          </a:custGeom>
          <a:solidFill>
            <a:srgbClr val="FF9F0D"/>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92" name="PlaceHolder 1"/>
          <p:cNvSpPr>
            <a:spLocks noGrp="1"/>
          </p:cNvSpPr>
          <p:nvPr>
            <p:ph type="sldNum" idx="44"/>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6A0F3553-952F-4214-BB3D-7DE37E45A11C}" type="slidenum">
              <a:rPr lang="pl-PL" sz="1200" b="0" strike="noStrike" spc="-1" noProof="0" smtClean="0">
                <a:solidFill>
                  <a:srgbClr val="888888"/>
                </a:solidFill>
                <a:latin typeface="Calibri"/>
                <a:ea typeface="Calibri"/>
              </a:rPr>
              <a:t>42</a:t>
            </a:fld>
            <a:endParaRPr lang="pl-PL" sz="1200" b="0" strike="noStrike" spc="-1" noProof="0" dirty="0">
              <a:solidFill>
                <a:srgbClr val="000000"/>
              </a:solidFill>
              <a:latin typeface="Times New Roman"/>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3" name="Google Shape;1107;p43"/>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894" name="Google Shape;1108;p43"/>
          <p:cNvSpPr/>
          <p:nvPr/>
        </p:nvSpPr>
        <p:spPr>
          <a:xfrm>
            <a:off x="51228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4" y="0"/>
                </a:lnTo>
                <a:lnTo>
                  <a:pt x="2580974"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895" name="Google Shape;1109;p43"/>
          <p:cNvSpPr/>
          <p:nvPr/>
        </p:nvSpPr>
        <p:spPr>
          <a:xfrm>
            <a:off x="76860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FFFFFF"/>
                </a:solidFill>
                <a:latin typeface="Open Sans Light"/>
                <a:ea typeface="Open Sans Light"/>
              </a:rPr>
              <a:t>PROGRAMOWANIE PLC</a:t>
            </a:r>
            <a:endParaRPr lang="pl-PL" sz="1110" b="0" strike="noStrike" spc="-1" noProof="0" dirty="0">
              <a:solidFill>
                <a:srgbClr val="000000"/>
              </a:solidFill>
              <a:latin typeface="Arial"/>
            </a:endParaRPr>
          </a:p>
        </p:txBody>
      </p:sp>
      <p:sp>
        <p:nvSpPr>
          <p:cNvPr id="896" name="Google Shape;1110;p43"/>
          <p:cNvSpPr/>
          <p:nvPr/>
        </p:nvSpPr>
        <p:spPr>
          <a:xfrm>
            <a:off x="499284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364D62"/>
                </a:solidFill>
                <a:latin typeface="Open Sans Light"/>
                <a:ea typeface="Open Sans Light"/>
              </a:rPr>
              <a:t>STRONA| 43</a:t>
            </a:r>
            <a:endParaRPr lang="pl-PL" sz="1110" b="0" strike="noStrike" spc="-1" noProof="0" dirty="0">
              <a:solidFill>
                <a:srgbClr val="000000"/>
              </a:solidFill>
              <a:latin typeface="Arial"/>
            </a:endParaRPr>
          </a:p>
        </p:txBody>
      </p:sp>
      <p:sp>
        <p:nvSpPr>
          <p:cNvPr id="897" name="Google Shape;1111;p43"/>
          <p:cNvSpPr/>
          <p:nvPr/>
        </p:nvSpPr>
        <p:spPr>
          <a:xfrm>
            <a:off x="488520" y="8651520"/>
            <a:ext cx="896040" cy="80640"/>
          </a:xfrm>
          <a:custGeom>
            <a:avLst/>
            <a:gdLst>
              <a:gd name="textAreaLeft" fmla="*/ 0 w 896040"/>
              <a:gd name="textAreaRight" fmla="*/ 896400 w 896040"/>
              <a:gd name="textAreaTop" fmla="*/ 0 h 80640"/>
              <a:gd name="textAreaBottom" fmla="*/ 81000 h 80640"/>
            </a:gdLst>
            <a:ahLst/>
            <a:cxnLst/>
            <a:rect l="textAreaLeft" t="textAreaTop" r="textAreaRight" b="textAreaBottom"/>
            <a:pathLst>
              <a:path w="896312" h="81027">
                <a:moveTo>
                  <a:pt x="0" y="0"/>
                </a:moveTo>
                <a:lnTo>
                  <a:pt x="896312" y="0"/>
                </a:lnTo>
                <a:lnTo>
                  <a:pt x="896312" y="81027"/>
                </a:lnTo>
                <a:lnTo>
                  <a:pt x="0" y="81027"/>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36000" rIns="90000" bIns="36000" anchor="t">
            <a:noAutofit/>
          </a:bodyPr>
          <a:lstStyle/>
          <a:p>
            <a:endParaRPr lang="pl-PL" sz="1800" b="0" strike="noStrike" spc="-1" noProof="0" dirty="0">
              <a:solidFill>
                <a:srgbClr val="000000"/>
              </a:solidFill>
              <a:latin typeface="Arial"/>
            </a:endParaRPr>
          </a:p>
        </p:txBody>
      </p:sp>
      <p:sp>
        <p:nvSpPr>
          <p:cNvPr id="898" name="Google Shape;1112;p43"/>
          <p:cNvSpPr/>
          <p:nvPr/>
        </p:nvSpPr>
        <p:spPr>
          <a:xfrm>
            <a:off x="557280" y="1065240"/>
            <a:ext cx="6489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39000"/>
              </a:lnSpc>
              <a:tabLst>
                <a:tab pos="0" algn="l"/>
              </a:tabLst>
            </a:pPr>
            <a:r>
              <a:rPr lang="pl-PL" sz="1400" b="0" strike="noStrike" spc="-1" noProof="0" dirty="0">
                <a:solidFill>
                  <a:srgbClr val="000000"/>
                </a:solidFill>
                <a:latin typeface="Open Sans"/>
                <a:ea typeface="Open Sans"/>
              </a:rPr>
              <a:t>Typy zmiennych</a:t>
            </a:r>
            <a:endParaRPr lang="pl-PL" sz="1400" b="0" strike="noStrike" spc="-1" noProof="0" dirty="0">
              <a:solidFill>
                <a:srgbClr val="000000"/>
              </a:solidFill>
              <a:latin typeface="Arial"/>
            </a:endParaRPr>
          </a:p>
        </p:txBody>
      </p:sp>
      <p:sp>
        <p:nvSpPr>
          <p:cNvPr id="899" name="Google Shape;1114;p43"/>
          <p:cNvSpPr/>
          <p:nvPr/>
        </p:nvSpPr>
        <p:spPr>
          <a:xfrm>
            <a:off x="512280" y="22428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Operacje na zmiennych</a:t>
            </a:r>
            <a:endParaRPr lang="pl-PL" sz="1400" b="0" strike="noStrike" spc="-1" noProof="0" dirty="0">
              <a:solidFill>
                <a:srgbClr val="000000"/>
              </a:solidFill>
              <a:latin typeface="Arial"/>
            </a:endParaRPr>
          </a:p>
        </p:txBody>
      </p:sp>
      <p:pic>
        <p:nvPicPr>
          <p:cNvPr id="900" name="Obraz 899"/>
          <p:cNvPicPr/>
          <p:nvPr/>
        </p:nvPicPr>
        <p:blipFill>
          <a:blip r:embed="rId5"/>
          <a:stretch/>
        </p:blipFill>
        <p:spPr>
          <a:xfrm>
            <a:off x="127080" y="1839240"/>
            <a:ext cx="7378200" cy="4269960"/>
          </a:xfrm>
          <a:prstGeom prst="rect">
            <a:avLst/>
          </a:prstGeom>
          <a:ln w="0">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 name="Google Shape;1120;p44"/>
          <p:cNvSpPr/>
          <p:nvPr/>
        </p:nvSpPr>
        <p:spPr>
          <a:xfrm>
            <a:off x="692280" y="1056240"/>
            <a:ext cx="6489360" cy="253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200" b="1" strike="noStrike" spc="-1" noProof="0" dirty="0">
                <a:solidFill>
                  <a:srgbClr val="000000"/>
                </a:solidFill>
                <a:latin typeface="Open Sans"/>
                <a:ea typeface="Open Sans"/>
              </a:rPr>
              <a:t>Zadanie 23 Czujnik temperatury</a:t>
            </a:r>
            <a:endParaRPr lang="pl-PL" sz="1200" b="0" strike="noStrike" spc="-1" noProof="0" dirty="0">
              <a:solidFill>
                <a:srgbClr val="000000"/>
              </a:solidFill>
              <a:latin typeface="Arial"/>
            </a:endParaRPr>
          </a:p>
        </p:txBody>
      </p:sp>
      <p:sp>
        <p:nvSpPr>
          <p:cNvPr id="902" name="Google Shape;1121;p44"/>
          <p:cNvSpPr/>
          <p:nvPr/>
        </p:nvSpPr>
        <p:spPr>
          <a:xfrm>
            <a:off x="512280" y="31968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Operacje na zmiennych</a:t>
            </a:r>
            <a:endParaRPr lang="pl-PL" sz="1400" b="0" strike="noStrike" spc="-1" noProof="0" dirty="0">
              <a:solidFill>
                <a:srgbClr val="000000"/>
              </a:solidFill>
              <a:latin typeface="Arial"/>
            </a:endParaRPr>
          </a:p>
        </p:txBody>
      </p:sp>
      <p:grpSp>
        <p:nvGrpSpPr>
          <p:cNvPr id="903" name="Google Shape;1122;p44"/>
          <p:cNvGrpSpPr/>
          <p:nvPr/>
        </p:nvGrpSpPr>
        <p:grpSpPr>
          <a:xfrm>
            <a:off x="3937320" y="4305600"/>
            <a:ext cx="3244680" cy="4329360"/>
            <a:chOff x="3937320" y="4305600"/>
            <a:chExt cx="3244680" cy="4329360"/>
          </a:xfrm>
        </p:grpSpPr>
        <p:sp>
          <p:nvSpPr>
            <p:cNvPr id="904" name="Google Shape;1123;p44"/>
            <p:cNvSpPr/>
            <p:nvPr/>
          </p:nvSpPr>
          <p:spPr>
            <a:xfrm>
              <a:off x="3937320" y="430560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05" name="Google Shape;1124;p44"/>
            <p:cNvSpPr/>
            <p:nvPr/>
          </p:nvSpPr>
          <p:spPr>
            <a:xfrm>
              <a:off x="4090680" y="449748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06" name="Google Shape;1125;p44"/>
            <p:cNvSpPr/>
            <p:nvPr/>
          </p:nvSpPr>
          <p:spPr>
            <a:xfrm>
              <a:off x="3937320" y="5888520"/>
              <a:ext cx="3244680" cy="2746440"/>
            </a:xfrm>
            <a:custGeom>
              <a:avLst/>
              <a:gdLst>
                <a:gd name="textAreaLeft" fmla="*/ 0 w 3244680"/>
                <a:gd name="textAreaRight" fmla="*/ 3245040 w 3244680"/>
                <a:gd name="textAreaTop" fmla="*/ 0 h 2746440"/>
                <a:gd name="textAreaBottom" fmla="*/ 2746800 h 2746440"/>
              </a:gdLst>
              <a:ahLst/>
              <a:cxnLst/>
              <a:rect l="textAreaLeft" t="textAreaTop" r="textAreaRight" b="textAreaBottom"/>
              <a:pathLst>
                <a:path w="4326576" h="3662580">
                  <a:moveTo>
                    <a:pt x="0" y="0"/>
                  </a:moveTo>
                  <a:lnTo>
                    <a:pt x="4326576" y="0"/>
                  </a:lnTo>
                  <a:lnTo>
                    <a:pt x="4326576" y="3662579"/>
                  </a:lnTo>
                  <a:lnTo>
                    <a:pt x="0" y="3662579"/>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07" name="Google Shape;1126;p44"/>
            <p:cNvSpPr/>
            <p:nvPr/>
          </p:nvSpPr>
          <p:spPr>
            <a:xfrm>
              <a:off x="4090680" y="598824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908" name="Google Shape;1127;p44"/>
          <p:cNvSpPr/>
          <p:nvPr/>
        </p:nvSpPr>
        <p:spPr>
          <a:xfrm>
            <a:off x="786960" y="1401480"/>
            <a:ext cx="5986080" cy="2738520"/>
          </a:xfrm>
          <a:custGeom>
            <a:avLst/>
            <a:gdLst>
              <a:gd name="textAreaLeft" fmla="*/ 0 w 5986080"/>
              <a:gd name="textAreaRight" fmla="*/ 5986440 w 5986080"/>
              <a:gd name="textAreaTop" fmla="*/ 0 h 2738520"/>
              <a:gd name="textAreaBottom" fmla="*/ 2738880 h 2738520"/>
            </a:gdLst>
            <a:ahLst/>
            <a:cxnLst/>
            <a:rect l="textAreaLeft" t="textAreaTop" r="textAreaRight" b="textAreaBottom"/>
            <a:pathLst>
              <a:path w="5986327" h="2738745">
                <a:moveTo>
                  <a:pt x="0" y="0"/>
                </a:moveTo>
                <a:lnTo>
                  <a:pt x="5986328" y="0"/>
                </a:lnTo>
                <a:lnTo>
                  <a:pt x="5986328" y="2738745"/>
                </a:lnTo>
                <a:lnTo>
                  <a:pt x="0" y="2738745"/>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09" name="Google Shape;1128;p44"/>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910" name="Google Shape;1129;p44"/>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11" name="Google Shape;1130;p44"/>
          <p:cNvSpPr/>
          <p:nvPr/>
        </p:nvSpPr>
        <p:spPr>
          <a:xfrm>
            <a:off x="472392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FFFFFF"/>
                </a:solidFill>
                <a:latin typeface="Open Sans Light"/>
                <a:ea typeface="Open Sans Light"/>
              </a:rPr>
              <a:t>PROGRAMOWANIE PLC |</a:t>
            </a:r>
            <a:endParaRPr lang="pl-PL" sz="1110" b="0" strike="noStrike" spc="-1" noProof="0" dirty="0">
              <a:solidFill>
                <a:srgbClr val="000000"/>
              </a:solidFill>
              <a:latin typeface="Arial"/>
            </a:endParaRPr>
          </a:p>
        </p:txBody>
      </p:sp>
      <p:sp>
        <p:nvSpPr>
          <p:cNvPr id="912" name="Google Shape;1131;p44"/>
          <p:cNvSpPr/>
          <p:nvPr/>
        </p:nvSpPr>
        <p:spPr>
          <a:xfrm>
            <a:off x="5122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44</a:t>
            </a:r>
            <a:endParaRPr lang="pl-PL" sz="1110" b="0" strike="noStrike" spc="-1" noProof="0" dirty="0">
              <a:solidFill>
                <a:srgbClr val="000000"/>
              </a:solidFill>
              <a:latin typeface="Arial"/>
            </a:endParaRPr>
          </a:p>
        </p:txBody>
      </p:sp>
      <p:sp>
        <p:nvSpPr>
          <p:cNvPr id="913" name="PlaceHolder 1"/>
          <p:cNvSpPr>
            <a:spLocks noGrp="1"/>
          </p:cNvSpPr>
          <p:nvPr>
            <p:ph type="sldNum" idx="45"/>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742C5775-D2C9-44E0-A6CC-B81AEAA14591}" type="slidenum">
              <a:rPr lang="pl-PL" sz="1200" b="0" strike="noStrike" spc="-1" noProof="0" smtClean="0">
                <a:solidFill>
                  <a:srgbClr val="888888"/>
                </a:solidFill>
                <a:latin typeface="Calibri"/>
                <a:ea typeface="Calibri"/>
              </a:rPr>
              <a:t>44</a:t>
            </a:fld>
            <a:endParaRPr lang="pl-PL" sz="1200" b="0" strike="noStrike" spc="-1" noProof="0" dirty="0">
              <a:solidFill>
                <a:srgbClr val="000000"/>
              </a:solidFill>
              <a:latin typeface="Times New Roman"/>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4" name="Google Shape;1137;p46"/>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915" name="Google Shape;1138;p46"/>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nvGrpSpPr>
          <p:cNvPr id="916" name="Google Shape;1139;p46"/>
          <p:cNvGrpSpPr/>
          <p:nvPr/>
        </p:nvGrpSpPr>
        <p:grpSpPr>
          <a:xfrm>
            <a:off x="534960" y="5605920"/>
            <a:ext cx="6489720" cy="4329720"/>
            <a:chOff x="534960" y="5605920"/>
            <a:chExt cx="6489720" cy="4329720"/>
          </a:xfrm>
        </p:grpSpPr>
        <p:sp>
          <p:nvSpPr>
            <p:cNvPr id="917" name="Google Shape;1140;p46"/>
            <p:cNvSpPr/>
            <p:nvPr/>
          </p:nvSpPr>
          <p:spPr>
            <a:xfrm>
              <a:off x="3780000" y="560592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5" y="0"/>
                  </a:lnTo>
                  <a:lnTo>
                    <a:pt x="4326575" y="3848849"/>
                  </a:lnTo>
                  <a:lnTo>
                    <a:pt x="0" y="3848849"/>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18" name="Google Shape;1141;p46"/>
            <p:cNvSpPr/>
            <p:nvPr/>
          </p:nvSpPr>
          <p:spPr>
            <a:xfrm>
              <a:off x="3933360" y="579816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19" name="Google Shape;1142;p46"/>
            <p:cNvSpPr/>
            <p:nvPr/>
          </p:nvSpPr>
          <p:spPr>
            <a:xfrm>
              <a:off x="3780000" y="7189200"/>
              <a:ext cx="3244680" cy="2746440"/>
            </a:xfrm>
            <a:custGeom>
              <a:avLst/>
              <a:gdLst>
                <a:gd name="textAreaLeft" fmla="*/ 0 w 3244680"/>
                <a:gd name="textAreaRight" fmla="*/ 3245040 w 3244680"/>
                <a:gd name="textAreaTop" fmla="*/ 0 h 2746440"/>
                <a:gd name="textAreaBottom" fmla="*/ 2746800 h 2746440"/>
              </a:gdLst>
              <a:ahLst/>
              <a:cxnLst/>
              <a:rect l="textAreaLeft" t="textAreaTop" r="textAreaRight" b="textAreaBottom"/>
              <a:pathLst>
                <a:path w="4326576" h="3662580">
                  <a:moveTo>
                    <a:pt x="0" y="0"/>
                  </a:moveTo>
                  <a:lnTo>
                    <a:pt x="4326575" y="0"/>
                  </a:lnTo>
                  <a:lnTo>
                    <a:pt x="4326575" y="3662579"/>
                  </a:lnTo>
                  <a:lnTo>
                    <a:pt x="0" y="3662579"/>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20" name="Google Shape;1143;p46"/>
            <p:cNvSpPr/>
            <p:nvPr/>
          </p:nvSpPr>
          <p:spPr>
            <a:xfrm>
              <a:off x="3933360" y="728892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21" name="Google Shape;1144;p46"/>
            <p:cNvSpPr/>
            <p:nvPr/>
          </p:nvSpPr>
          <p:spPr>
            <a:xfrm>
              <a:off x="534960" y="560592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22" name="Google Shape;1145;p46"/>
            <p:cNvSpPr/>
            <p:nvPr/>
          </p:nvSpPr>
          <p:spPr>
            <a:xfrm>
              <a:off x="688680" y="579816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23" name="Google Shape;1146;p46"/>
            <p:cNvSpPr/>
            <p:nvPr/>
          </p:nvSpPr>
          <p:spPr>
            <a:xfrm>
              <a:off x="534960" y="7189200"/>
              <a:ext cx="3244680" cy="2746440"/>
            </a:xfrm>
            <a:custGeom>
              <a:avLst/>
              <a:gdLst>
                <a:gd name="textAreaLeft" fmla="*/ 0 w 3244680"/>
                <a:gd name="textAreaRight" fmla="*/ 3245040 w 3244680"/>
                <a:gd name="textAreaTop" fmla="*/ 0 h 2746440"/>
                <a:gd name="textAreaBottom" fmla="*/ 2746800 h 2746440"/>
              </a:gdLst>
              <a:ahLst/>
              <a:cxnLst/>
              <a:rect l="textAreaLeft" t="textAreaTop" r="textAreaRight" b="textAreaBottom"/>
              <a:pathLst>
                <a:path w="4326576" h="3662580">
                  <a:moveTo>
                    <a:pt x="0" y="0"/>
                  </a:moveTo>
                  <a:lnTo>
                    <a:pt x="4326576" y="0"/>
                  </a:lnTo>
                  <a:lnTo>
                    <a:pt x="4326576" y="3662579"/>
                  </a:lnTo>
                  <a:lnTo>
                    <a:pt x="0" y="3662579"/>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24" name="Google Shape;1147;p46"/>
            <p:cNvSpPr/>
            <p:nvPr/>
          </p:nvSpPr>
          <p:spPr>
            <a:xfrm>
              <a:off x="688680" y="728892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925" name="Google Shape;1148;p46"/>
          <p:cNvSpPr/>
          <p:nvPr/>
        </p:nvSpPr>
        <p:spPr>
          <a:xfrm>
            <a:off x="534960" y="1065240"/>
            <a:ext cx="6489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39000"/>
              </a:lnSpc>
              <a:tabLst>
                <a:tab pos="0" algn="l"/>
              </a:tabLst>
            </a:pPr>
            <a:r>
              <a:rPr lang="pl-PL" sz="1400" b="1" strike="noStrike" spc="-1" noProof="0" dirty="0">
                <a:solidFill>
                  <a:srgbClr val="000000"/>
                </a:solidFill>
                <a:latin typeface="Open Sans"/>
                <a:ea typeface="Open Sans"/>
              </a:rPr>
              <a:t>Biblioteki rozszerzone</a:t>
            </a:r>
            <a:endParaRPr lang="pl-PL" sz="1400" b="0" strike="noStrike" spc="-1" noProof="0" dirty="0">
              <a:solidFill>
                <a:srgbClr val="000000"/>
              </a:solidFill>
              <a:latin typeface="Arial"/>
            </a:endParaRPr>
          </a:p>
        </p:txBody>
      </p:sp>
      <p:sp>
        <p:nvSpPr>
          <p:cNvPr id="926" name="Google Shape;1149;p46"/>
          <p:cNvSpPr/>
          <p:nvPr/>
        </p:nvSpPr>
        <p:spPr>
          <a:xfrm>
            <a:off x="3780000" y="130608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3244932" h="2886637">
                <a:moveTo>
                  <a:pt x="0" y="0"/>
                </a:moveTo>
                <a:lnTo>
                  <a:pt x="3244932" y="0"/>
                </a:lnTo>
                <a:lnTo>
                  <a:pt x="3244932" y="2886637"/>
                </a:lnTo>
                <a:lnTo>
                  <a:pt x="0" y="2886637"/>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27" name="Google Shape;1150;p46"/>
          <p:cNvSpPr/>
          <p:nvPr/>
        </p:nvSpPr>
        <p:spPr>
          <a:xfrm>
            <a:off x="3933360" y="149796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28" name="Google Shape;1151;p46"/>
          <p:cNvSpPr/>
          <p:nvPr/>
        </p:nvSpPr>
        <p:spPr>
          <a:xfrm>
            <a:off x="3780000" y="2889000"/>
            <a:ext cx="3244680" cy="2746440"/>
          </a:xfrm>
          <a:custGeom>
            <a:avLst/>
            <a:gdLst>
              <a:gd name="textAreaLeft" fmla="*/ 0 w 3244680"/>
              <a:gd name="textAreaRight" fmla="*/ 3245040 w 3244680"/>
              <a:gd name="textAreaTop" fmla="*/ 0 h 2746440"/>
              <a:gd name="textAreaBottom" fmla="*/ 2746800 h 2746440"/>
            </a:gdLst>
            <a:ahLst/>
            <a:cxnLst/>
            <a:rect l="textAreaLeft" t="textAreaTop" r="textAreaRight" b="textAreaBottom"/>
            <a:pathLst>
              <a:path w="3244932" h="2746935">
                <a:moveTo>
                  <a:pt x="0" y="0"/>
                </a:moveTo>
                <a:lnTo>
                  <a:pt x="3244932" y="0"/>
                </a:lnTo>
                <a:lnTo>
                  <a:pt x="3244932" y="2746935"/>
                </a:lnTo>
                <a:lnTo>
                  <a:pt x="0" y="2746935"/>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29" name="Google Shape;1152;p46"/>
          <p:cNvSpPr/>
          <p:nvPr/>
        </p:nvSpPr>
        <p:spPr>
          <a:xfrm>
            <a:off x="3933360" y="298872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30" name="Google Shape;1153;p46"/>
          <p:cNvSpPr/>
          <p:nvPr/>
        </p:nvSpPr>
        <p:spPr>
          <a:xfrm>
            <a:off x="534960" y="130608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3244932" h="2886637">
                <a:moveTo>
                  <a:pt x="0" y="0"/>
                </a:moveTo>
                <a:lnTo>
                  <a:pt x="3244932" y="0"/>
                </a:lnTo>
                <a:lnTo>
                  <a:pt x="3244932" y="2886637"/>
                </a:lnTo>
                <a:lnTo>
                  <a:pt x="0" y="2886637"/>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31" name="Google Shape;1154;p46"/>
          <p:cNvSpPr/>
          <p:nvPr/>
        </p:nvSpPr>
        <p:spPr>
          <a:xfrm>
            <a:off x="688680" y="149796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32" name="Google Shape;1155;p46"/>
          <p:cNvSpPr/>
          <p:nvPr/>
        </p:nvSpPr>
        <p:spPr>
          <a:xfrm>
            <a:off x="534960" y="2889000"/>
            <a:ext cx="3244680" cy="2746440"/>
          </a:xfrm>
          <a:custGeom>
            <a:avLst/>
            <a:gdLst>
              <a:gd name="textAreaLeft" fmla="*/ 0 w 3244680"/>
              <a:gd name="textAreaRight" fmla="*/ 3245040 w 3244680"/>
              <a:gd name="textAreaTop" fmla="*/ 0 h 2746440"/>
              <a:gd name="textAreaBottom" fmla="*/ 2746800 h 2746440"/>
            </a:gdLst>
            <a:ahLst/>
            <a:cxnLst/>
            <a:rect l="textAreaLeft" t="textAreaTop" r="textAreaRight" b="textAreaBottom"/>
            <a:pathLst>
              <a:path w="3244932" h="2746935">
                <a:moveTo>
                  <a:pt x="0" y="0"/>
                </a:moveTo>
                <a:lnTo>
                  <a:pt x="3244932" y="0"/>
                </a:lnTo>
                <a:lnTo>
                  <a:pt x="3244932" y="2746935"/>
                </a:lnTo>
                <a:lnTo>
                  <a:pt x="0" y="2746935"/>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33" name="Google Shape;1156;p46"/>
          <p:cNvSpPr/>
          <p:nvPr/>
        </p:nvSpPr>
        <p:spPr>
          <a:xfrm>
            <a:off x="688680" y="298872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34" name="Google Shape;1157;p46"/>
          <p:cNvSpPr/>
          <p:nvPr/>
        </p:nvSpPr>
        <p:spPr>
          <a:xfrm>
            <a:off x="472392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FFFFFF"/>
                </a:solidFill>
                <a:latin typeface="Open Sans Light"/>
                <a:ea typeface="Open Sans Light"/>
              </a:rPr>
              <a:t>PROGRAMOWANIE PLC |</a:t>
            </a:r>
            <a:endParaRPr lang="pl-PL" sz="1110" b="0" strike="noStrike" spc="-1" noProof="0" dirty="0">
              <a:solidFill>
                <a:srgbClr val="000000"/>
              </a:solidFill>
              <a:latin typeface="Arial"/>
            </a:endParaRPr>
          </a:p>
        </p:txBody>
      </p:sp>
      <p:sp>
        <p:nvSpPr>
          <p:cNvPr id="935" name="Google Shape;1158;p46"/>
          <p:cNvSpPr/>
          <p:nvPr/>
        </p:nvSpPr>
        <p:spPr>
          <a:xfrm>
            <a:off x="512280" y="66744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45</a:t>
            </a:r>
            <a:endParaRPr lang="pl-PL" sz="1110" b="0" strike="noStrike" spc="-1" noProof="0" dirty="0">
              <a:solidFill>
                <a:srgbClr val="000000"/>
              </a:solidFill>
              <a:latin typeface="Arial"/>
            </a:endParaRPr>
          </a:p>
        </p:txBody>
      </p:sp>
      <p:sp>
        <p:nvSpPr>
          <p:cNvPr id="936" name="Google Shape;1159;p46"/>
          <p:cNvSpPr/>
          <p:nvPr/>
        </p:nvSpPr>
        <p:spPr>
          <a:xfrm>
            <a:off x="512280" y="31968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Operacje na zmiennych</a:t>
            </a:r>
            <a:endParaRPr lang="pl-PL" sz="1400" b="0" strike="noStrike" spc="-1" noProof="0" dirty="0">
              <a:solidFill>
                <a:srgbClr val="000000"/>
              </a:solidFill>
              <a:latin typeface="Arial"/>
            </a:endParaRPr>
          </a:p>
        </p:txBody>
      </p:sp>
      <p:sp>
        <p:nvSpPr>
          <p:cNvPr id="937" name="PlaceHolder 1"/>
          <p:cNvSpPr>
            <a:spLocks noGrp="1"/>
          </p:cNvSpPr>
          <p:nvPr>
            <p:ph type="sldNum" idx="46"/>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A07F87CE-E05E-465C-AA3D-124E8CC12D5A}" type="slidenum">
              <a:rPr lang="pl-PL" sz="1200" b="0" strike="noStrike" spc="-1" noProof="0" smtClean="0">
                <a:solidFill>
                  <a:srgbClr val="888888"/>
                </a:solidFill>
                <a:latin typeface="Calibri"/>
                <a:ea typeface="Calibri"/>
              </a:rPr>
              <a:t>45</a:t>
            </a:fld>
            <a:endParaRPr lang="pl-PL" sz="1200" b="0" strike="noStrike" spc="-1" noProof="0" dirty="0">
              <a:solidFill>
                <a:srgbClr val="000000"/>
              </a:solidFill>
              <a:latin typeface="Times New Roman"/>
            </a:endParaRPr>
          </a:p>
        </p:txBody>
      </p:sp>
      <p:pic>
        <p:nvPicPr>
          <p:cNvPr id="938" name="Google Shape;1161;p46"/>
          <p:cNvPicPr/>
          <p:nvPr/>
        </p:nvPicPr>
        <p:blipFill>
          <a:blip r:embed="rId6"/>
          <a:stretch/>
        </p:blipFill>
        <p:spPr>
          <a:xfrm>
            <a:off x="644040" y="1424880"/>
            <a:ext cx="3026520" cy="4110840"/>
          </a:xfrm>
          <a:prstGeom prst="rect">
            <a:avLst/>
          </a:prstGeom>
          <a:ln w="0">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9" name="Google Shape;1166;p48"/>
          <p:cNvSpPr/>
          <p:nvPr/>
        </p:nvSpPr>
        <p:spPr>
          <a:xfrm>
            <a:off x="665640" y="5265720"/>
            <a:ext cx="896040" cy="80640"/>
          </a:xfrm>
          <a:custGeom>
            <a:avLst/>
            <a:gdLst>
              <a:gd name="textAreaLeft" fmla="*/ 0 w 896040"/>
              <a:gd name="textAreaRight" fmla="*/ 896400 w 896040"/>
              <a:gd name="textAreaTop" fmla="*/ 0 h 80640"/>
              <a:gd name="textAreaBottom" fmla="*/ 81000 h 80640"/>
            </a:gdLst>
            <a:ahLst/>
            <a:cxnLst/>
            <a:rect l="textAreaLeft" t="textAreaTop" r="textAreaRight" b="textAreaBottom"/>
            <a:pathLst>
              <a:path w="896312" h="81027">
                <a:moveTo>
                  <a:pt x="0" y="0"/>
                </a:moveTo>
                <a:lnTo>
                  <a:pt x="896312" y="0"/>
                </a:lnTo>
                <a:lnTo>
                  <a:pt x="896312" y="81027"/>
                </a:lnTo>
                <a:lnTo>
                  <a:pt x="0" y="81027"/>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36000" rIns="90000" bIns="36000" anchor="t">
            <a:noAutofit/>
          </a:bodyPr>
          <a:lstStyle/>
          <a:p>
            <a:endParaRPr lang="pl-PL" sz="1800" b="0" strike="noStrike" spc="-1" noProof="0" dirty="0">
              <a:solidFill>
                <a:srgbClr val="000000"/>
              </a:solidFill>
              <a:latin typeface="Arial"/>
            </a:endParaRPr>
          </a:p>
        </p:txBody>
      </p:sp>
      <p:sp>
        <p:nvSpPr>
          <p:cNvPr id="940" name="Google Shape;1167;p48"/>
          <p:cNvSpPr/>
          <p:nvPr/>
        </p:nvSpPr>
        <p:spPr>
          <a:xfrm>
            <a:off x="557280" y="1065240"/>
            <a:ext cx="6489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39000"/>
              </a:lnSpc>
              <a:tabLst>
                <a:tab pos="0" algn="l"/>
              </a:tabLst>
            </a:pPr>
            <a:r>
              <a:rPr lang="pl-PL" sz="1400" b="0" strike="noStrike" spc="-1" noProof="0" dirty="0">
                <a:solidFill>
                  <a:srgbClr val="000000"/>
                </a:solidFill>
                <a:latin typeface="Open Sans"/>
                <a:ea typeface="Open Sans"/>
              </a:rPr>
              <a:t>Operacje na zmiennych</a:t>
            </a:r>
            <a:endParaRPr lang="pl-PL" sz="1400" b="0" strike="noStrike" spc="-1" noProof="0" dirty="0">
              <a:solidFill>
                <a:srgbClr val="000000"/>
              </a:solidFill>
              <a:latin typeface="Arial"/>
            </a:endParaRPr>
          </a:p>
        </p:txBody>
      </p:sp>
      <p:sp>
        <p:nvSpPr>
          <p:cNvPr id="941" name="Google Shape;1168;p48"/>
          <p:cNvSpPr/>
          <p:nvPr/>
        </p:nvSpPr>
        <p:spPr>
          <a:xfrm>
            <a:off x="512280" y="31968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Operacje na zmiennych</a:t>
            </a:r>
            <a:endParaRPr lang="pl-PL" sz="1400" b="0" strike="noStrike" spc="-1" noProof="0" dirty="0">
              <a:solidFill>
                <a:srgbClr val="000000"/>
              </a:solidFill>
              <a:latin typeface="Arial"/>
            </a:endParaRPr>
          </a:p>
        </p:txBody>
      </p:sp>
      <p:grpSp>
        <p:nvGrpSpPr>
          <p:cNvPr id="942" name="Google Shape;1169;p48"/>
          <p:cNvGrpSpPr/>
          <p:nvPr/>
        </p:nvGrpSpPr>
        <p:grpSpPr>
          <a:xfrm>
            <a:off x="548280" y="3092040"/>
            <a:ext cx="3244680" cy="2886120"/>
            <a:chOff x="548280" y="3092040"/>
            <a:chExt cx="3244680" cy="2886120"/>
          </a:xfrm>
        </p:grpSpPr>
        <p:sp>
          <p:nvSpPr>
            <p:cNvPr id="943" name="Google Shape;1170;p48"/>
            <p:cNvSpPr/>
            <p:nvPr/>
          </p:nvSpPr>
          <p:spPr>
            <a:xfrm>
              <a:off x="548280" y="309204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44" name="Google Shape;1171;p48"/>
            <p:cNvSpPr/>
            <p:nvPr/>
          </p:nvSpPr>
          <p:spPr>
            <a:xfrm>
              <a:off x="701640" y="328428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grpSp>
        <p:nvGrpSpPr>
          <p:cNvPr id="945" name="Google Shape;1172;p48"/>
          <p:cNvGrpSpPr/>
          <p:nvPr/>
        </p:nvGrpSpPr>
        <p:grpSpPr>
          <a:xfrm>
            <a:off x="3793320" y="3092760"/>
            <a:ext cx="3244680" cy="2886120"/>
            <a:chOff x="3793320" y="3092760"/>
            <a:chExt cx="3244680" cy="2886120"/>
          </a:xfrm>
        </p:grpSpPr>
        <p:sp>
          <p:nvSpPr>
            <p:cNvPr id="946" name="Google Shape;1173;p48"/>
            <p:cNvSpPr/>
            <p:nvPr/>
          </p:nvSpPr>
          <p:spPr>
            <a:xfrm>
              <a:off x="3793320" y="309276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47" name="Google Shape;1174;p48"/>
            <p:cNvSpPr/>
            <p:nvPr/>
          </p:nvSpPr>
          <p:spPr>
            <a:xfrm>
              <a:off x="3946680" y="328500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948" name="Google Shape;1175;p48"/>
          <p:cNvSpPr/>
          <p:nvPr/>
        </p:nvSpPr>
        <p:spPr>
          <a:xfrm>
            <a:off x="4881240" y="4016160"/>
            <a:ext cx="1068120" cy="1037520"/>
          </a:xfrm>
          <a:custGeom>
            <a:avLst/>
            <a:gdLst>
              <a:gd name="textAreaLeft" fmla="*/ 0 w 1068120"/>
              <a:gd name="textAreaRight" fmla="*/ 1068480 w 1068120"/>
              <a:gd name="textAreaTop" fmla="*/ 0 h 1037520"/>
              <a:gd name="textAreaBottom" fmla="*/ 1037880 h 1037520"/>
            </a:gdLst>
            <a:ahLst/>
            <a:cxnLst/>
            <a:rect l="textAreaLeft" t="textAreaTop" r="textAreaRight" b="textAreaBottom"/>
            <a:pathLst>
              <a:path w="1068512" h="1037983">
                <a:moveTo>
                  <a:pt x="0" y="0"/>
                </a:moveTo>
                <a:lnTo>
                  <a:pt x="1068512" y="0"/>
                </a:lnTo>
                <a:lnTo>
                  <a:pt x="1068512" y="1037983"/>
                </a:lnTo>
                <a:lnTo>
                  <a:pt x="0" y="1037983"/>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49" name="Google Shape;1176;p48"/>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950" name="Google Shape;1177;p48"/>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51" name="Google Shape;1178;p48"/>
          <p:cNvSpPr/>
          <p:nvPr/>
        </p:nvSpPr>
        <p:spPr>
          <a:xfrm>
            <a:off x="472392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FFFFFF"/>
                </a:solidFill>
                <a:latin typeface="Open Sans Light"/>
                <a:ea typeface="Open Sans Light"/>
              </a:rPr>
              <a:t>PROGRAMOWANIE PLC |</a:t>
            </a:r>
            <a:endParaRPr lang="pl-PL" sz="1110" b="0" strike="noStrike" spc="-1" noProof="0" dirty="0">
              <a:solidFill>
                <a:srgbClr val="000000"/>
              </a:solidFill>
              <a:latin typeface="Arial"/>
            </a:endParaRPr>
          </a:p>
        </p:txBody>
      </p:sp>
      <p:sp>
        <p:nvSpPr>
          <p:cNvPr id="952" name="Google Shape;1179;p48"/>
          <p:cNvSpPr/>
          <p:nvPr/>
        </p:nvSpPr>
        <p:spPr>
          <a:xfrm>
            <a:off x="512280" y="66744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46</a:t>
            </a:r>
            <a:endParaRPr lang="pl-PL" sz="1110" b="0" strike="noStrike" spc="-1" noProof="0" dirty="0">
              <a:solidFill>
                <a:srgbClr val="000000"/>
              </a:solidFill>
              <a:latin typeface="Arial"/>
            </a:endParaRPr>
          </a:p>
        </p:txBody>
      </p:sp>
      <p:sp>
        <p:nvSpPr>
          <p:cNvPr id="953" name="Google Shape;1180;p48"/>
          <p:cNvSpPr/>
          <p:nvPr/>
        </p:nvSpPr>
        <p:spPr>
          <a:xfrm>
            <a:off x="1723320" y="4041360"/>
            <a:ext cx="1022400" cy="1012680"/>
          </a:xfrm>
          <a:custGeom>
            <a:avLst/>
            <a:gdLst>
              <a:gd name="textAreaLeft" fmla="*/ 0 w 1022400"/>
              <a:gd name="textAreaRight" fmla="*/ 1022760 w 1022400"/>
              <a:gd name="textAreaTop" fmla="*/ 0 h 1012680"/>
              <a:gd name="textAreaBottom" fmla="*/ 1013040 h 1012680"/>
            </a:gdLst>
            <a:ahLst/>
            <a:cxnLst/>
            <a:rect l="textAreaLeft" t="textAreaTop" r="textAreaRight" b="textAreaBottom"/>
            <a:pathLst>
              <a:path w="1022870" h="1013035">
                <a:moveTo>
                  <a:pt x="0" y="0"/>
                </a:moveTo>
                <a:lnTo>
                  <a:pt x="1022870" y="0"/>
                </a:lnTo>
                <a:lnTo>
                  <a:pt x="1022870" y="1013035"/>
                </a:lnTo>
                <a:lnTo>
                  <a:pt x="0" y="1013035"/>
                </a:lnTo>
                <a:lnTo>
                  <a:pt x="0" y="0"/>
                </a:lnTo>
                <a:close/>
              </a:path>
            </a:pathLst>
          </a:custGeom>
          <a:blipFill rotWithShape="0">
            <a:blip r:embed="rId7"/>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54" name="PlaceHolder 1"/>
          <p:cNvSpPr>
            <a:spLocks noGrp="1"/>
          </p:cNvSpPr>
          <p:nvPr>
            <p:ph type="sldNum" idx="47"/>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456F7D2D-3ACF-4B58-BC8E-5DA7F2C059C4}" type="slidenum">
              <a:rPr lang="pl-PL" sz="1200" b="0" strike="noStrike" spc="-1" noProof="0" smtClean="0">
                <a:solidFill>
                  <a:srgbClr val="888888"/>
                </a:solidFill>
                <a:latin typeface="Calibri"/>
                <a:ea typeface="Calibri"/>
              </a:rPr>
              <a:t>46</a:t>
            </a:fld>
            <a:endParaRPr lang="pl-PL" sz="1200" b="0" strike="noStrike" spc="-1" noProof="0" dirty="0">
              <a:solidFill>
                <a:srgbClr val="000000"/>
              </a:solidFill>
              <a:latin typeface="Times New Roman"/>
            </a:endParaRPr>
          </a:p>
        </p:txBody>
      </p:sp>
      <p:pic>
        <p:nvPicPr>
          <p:cNvPr id="955" name="Google Shape;1182;p48"/>
          <p:cNvPicPr/>
          <p:nvPr/>
        </p:nvPicPr>
        <p:blipFill>
          <a:blip r:embed="rId8"/>
          <a:stretch/>
        </p:blipFill>
        <p:spPr>
          <a:xfrm>
            <a:off x="4572720" y="3809520"/>
            <a:ext cx="1685520" cy="1476000"/>
          </a:xfrm>
          <a:prstGeom prst="rect">
            <a:avLst/>
          </a:prstGeom>
          <a:ln w="0">
            <a:noFill/>
          </a:ln>
        </p:spPr>
      </p:pic>
      <p:pic>
        <p:nvPicPr>
          <p:cNvPr id="956" name="Google Shape;1183;p48"/>
          <p:cNvPicPr/>
          <p:nvPr/>
        </p:nvPicPr>
        <p:blipFill>
          <a:blip r:embed="rId9"/>
          <a:stretch/>
        </p:blipFill>
        <p:spPr>
          <a:xfrm>
            <a:off x="1463040" y="3781080"/>
            <a:ext cx="1542600" cy="1533240"/>
          </a:xfrm>
          <a:prstGeom prst="rect">
            <a:avLst/>
          </a:prstGeom>
          <a:ln w="0">
            <a:noFill/>
          </a:ln>
        </p:spPr>
      </p:pic>
      <p:sp>
        <p:nvSpPr>
          <p:cNvPr id="957" name="Google Shape;1184;p48"/>
          <p:cNvSpPr/>
          <p:nvPr/>
        </p:nvSpPr>
        <p:spPr>
          <a:xfrm>
            <a:off x="674640" y="8530200"/>
            <a:ext cx="896040" cy="80640"/>
          </a:xfrm>
          <a:custGeom>
            <a:avLst/>
            <a:gdLst>
              <a:gd name="textAreaLeft" fmla="*/ 0 w 896040"/>
              <a:gd name="textAreaRight" fmla="*/ 896400 w 896040"/>
              <a:gd name="textAreaTop" fmla="*/ 0 h 80640"/>
              <a:gd name="textAreaBottom" fmla="*/ 81000 h 80640"/>
            </a:gdLst>
            <a:ahLst/>
            <a:cxnLst/>
            <a:rect l="textAreaLeft" t="textAreaTop" r="textAreaRight" b="textAreaBottom"/>
            <a:pathLst>
              <a:path w="896312" h="81027">
                <a:moveTo>
                  <a:pt x="0" y="0"/>
                </a:moveTo>
                <a:lnTo>
                  <a:pt x="896312" y="0"/>
                </a:lnTo>
                <a:lnTo>
                  <a:pt x="896312" y="81027"/>
                </a:lnTo>
                <a:lnTo>
                  <a:pt x="0" y="81027"/>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36000" rIns="90000" bIns="36000" anchor="t">
            <a:noAutofit/>
          </a:bodyPr>
          <a:lstStyle/>
          <a:p>
            <a:endParaRPr lang="pl-PL" sz="1800" b="0" strike="noStrike" spc="-1" noProof="0" dirty="0">
              <a:solidFill>
                <a:srgbClr val="000000"/>
              </a:solidFill>
              <a:latin typeface="Arial"/>
            </a:endParaRPr>
          </a:p>
        </p:txBody>
      </p:sp>
      <p:grpSp>
        <p:nvGrpSpPr>
          <p:cNvPr id="958" name="Google Shape;1185;p48"/>
          <p:cNvGrpSpPr/>
          <p:nvPr/>
        </p:nvGrpSpPr>
        <p:grpSpPr>
          <a:xfrm>
            <a:off x="557280" y="6356520"/>
            <a:ext cx="3244680" cy="2886120"/>
            <a:chOff x="557280" y="6356520"/>
            <a:chExt cx="3244680" cy="2886120"/>
          </a:xfrm>
        </p:grpSpPr>
        <p:sp>
          <p:nvSpPr>
            <p:cNvPr id="959" name="Google Shape;1186;p48"/>
            <p:cNvSpPr/>
            <p:nvPr/>
          </p:nvSpPr>
          <p:spPr>
            <a:xfrm>
              <a:off x="557280" y="635652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60" name="Google Shape;1187;p48"/>
            <p:cNvSpPr/>
            <p:nvPr/>
          </p:nvSpPr>
          <p:spPr>
            <a:xfrm>
              <a:off x="710640" y="6548400"/>
              <a:ext cx="2937960" cy="2547360"/>
            </a:xfrm>
            <a:custGeom>
              <a:avLst/>
              <a:gdLst>
                <a:gd name="textAreaLeft" fmla="*/ 0 w 2937960"/>
                <a:gd name="textAreaRight" fmla="*/ 2938320 w 293796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grpSp>
        <p:nvGrpSpPr>
          <p:cNvPr id="961" name="Google Shape;1188;p48"/>
          <p:cNvGrpSpPr/>
          <p:nvPr/>
        </p:nvGrpSpPr>
        <p:grpSpPr>
          <a:xfrm>
            <a:off x="3801960" y="6357240"/>
            <a:ext cx="3244680" cy="2886120"/>
            <a:chOff x="3801960" y="6357240"/>
            <a:chExt cx="3244680" cy="2886120"/>
          </a:xfrm>
        </p:grpSpPr>
        <p:sp>
          <p:nvSpPr>
            <p:cNvPr id="962" name="Google Shape;1189;p48"/>
            <p:cNvSpPr/>
            <p:nvPr/>
          </p:nvSpPr>
          <p:spPr>
            <a:xfrm>
              <a:off x="3801960" y="635724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63" name="Google Shape;1190;p48"/>
            <p:cNvSpPr/>
            <p:nvPr/>
          </p:nvSpPr>
          <p:spPr>
            <a:xfrm>
              <a:off x="3955320" y="6549480"/>
              <a:ext cx="2937960" cy="2547360"/>
            </a:xfrm>
            <a:custGeom>
              <a:avLst/>
              <a:gdLst>
                <a:gd name="textAreaLeft" fmla="*/ 0 w 2937960"/>
                <a:gd name="textAreaRight" fmla="*/ 2938320 w 293796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964" name="Google Shape;1191;p48"/>
          <p:cNvSpPr/>
          <p:nvPr/>
        </p:nvSpPr>
        <p:spPr>
          <a:xfrm>
            <a:off x="4890240" y="7280640"/>
            <a:ext cx="1068120" cy="1037520"/>
          </a:xfrm>
          <a:custGeom>
            <a:avLst/>
            <a:gdLst>
              <a:gd name="textAreaLeft" fmla="*/ 0 w 1068120"/>
              <a:gd name="textAreaRight" fmla="*/ 1068480 w 1068120"/>
              <a:gd name="textAreaTop" fmla="*/ 0 h 1037520"/>
              <a:gd name="textAreaBottom" fmla="*/ 1037880 h 1037520"/>
            </a:gdLst>
            <a:ahLst/>
            <a:cxnLst/>
            <a:rect l="textAreaLeft" t="textAreaTop" r="textAreaRight" b="textAreaBottom"/>
            <a:pathLst>
              <a:path w="1068512" h="1037983">
                <a:moveTo>
                  <a:pt x="0" y="0"/>
                </a:moveTo>
                <a:lnTo>
                  <a:pt x="1068512" y="0"/>
                </a:lnTo>
                <a:lnTo>
                  <a:pt x="1068512" y="1037983"/>
                </a:lnTo>
                <a:lnTo>
                  <a:pt x="0" y="1037983"/>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65" name="Google Shape;1192;p48"/>
          <p:cNvSpPr/>
          <p:nvPr/>
        </p:nvSpPr>
        <p:spPr>
          <a:xfrm>
            <a:off x="1732320" y="7305480"/>
            <a:ext cx="1022400" cy="1012680"/>
          </a:xfrm>
          <a:custGeom>
            <a:avLst/>
            <a:gdLst>
              <a:gd name="textAreaLeft" fmla="*/ 0 w 1022400"/>
              <a:gd name="textAreaRight" fmla="*/ 1022760 w 1022400"/>
              <a:gd name="textAreaTop" fmla="*/ 0 h 1012680"/>
              <a:gd name="textAreaBottom" fmla="*/ 1013040 h 1012680"/>
            </a:gdLst>
            <a:ahLst/>
            <a:cxnLst/>
            <a:rect l="textAreaLeft" t="textAreaTop" r="textAreaRight" b="textAreaBottom"/>
            <a:pathLst>
              <a:path w="1022870" h="1013035">
                <a:moveTo>
                  <a:pt x="0" y="0"/>
                </a:moveTo>
                <a:lnTo>
                  <a:pt x="1022870" y="0"/>
                </a:lnTo>
                <a:lnTo>
                  <a:pt x="1022870" y="1013035"/>
                </a:lnTo>
                <a:lnTo>
                  <a:pt x="0" y="1013035"/>
                </a:lnTo>
                <a:lnTo>
                  <a:pt x="0" y="0"/>
                </a:lnTo>
                <a:close/>
              </a:path>
            </a:pathLst>
          </a:custGeom>
          <a:blipFill rotWithShape="0">
            <a:blip r:embed="rId7"/>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66" name="PlaceHolder 2"/>
          <p:cNvSpPr>
            <a:spLocks noGrp="1"/>
          </p:cNvSpPr>
          <p:nvPr>
            <p:ph type="sldNum" idx="48"/>
          </p:nvPr>
        </p:nvSpPr>
        <p:spPr>
          <a:xfrm>
            <a:off x="6562080" y="962064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414D925D-3D8B-4FBE-B679-66EA5DF46440}" type="slidenum">
              <a:rPr lang="pl-PL" sz="1200" b="0" strike="noStrike" spc="-1" noProof="0" smtClean="0">
                <a:solidFill>
                  <a:srgbClr val="888888"/>
                </a:solidFill>
                <a:latin typeface="Calibri"/>
                <a:ea typeface="Calibri"/>
              </a:rPr>
              <a:t>46</a:t>
            </a:fld>
            <a:endParaRPr lang="pl-PL" sz="1200" b="0" strike="noStrike" spc="-1" noProof="0" dirty="0">
              <a:solidFill>
                <a:srgbClr val="000000"/>
              </a:solidFill>
              <a:latin typeface="Times New Roman"/>
            </a:endParaRPr>
          </a:p>
        </p:txBody>
      </p:sp>
      <p:pic>
        <p:nvPicPr>
          <p:cNvPr id="967" name="Google Shape;1194;p48"/>
          <p:cNvPicPr/>
          <p:nvPr/>
        </p:nvPicPr>
        <p:blipFill>
          <a:blip r:embed="rId8"/>
          <a:stretch/>
        </p:blipFill>
        <p:spPr>
          <a:xfrm>
            <a:off x="4581720" y="7074000"/>
            <a:ext cx="1685520" cy="1476000"/>
          </a:xfrm>
          <a:prstGeom prst="rect">
            <a:avLst/>
          </a:prstGeom>
          <a:ln w="0">
            <a:noFill/>
          </a:ln>
        </p:spPr>
      </p:pic>
      <p:pic>
        <p:nvPicPr>
          <p:cNvPr id="968" name="Google Shape;1195;p48"/>
          <p:cNvPicPr/>
          <p:nvPr/>
        </p:nvPicPr>
        <p:blipFill>
          <a:blip r:embed="rId10"/>
          <a:stretch/>
        </p:blipFill>
        <p:spPr>
          <a:xfrm>
            <a:off x="1431360" y="7057800"/>
            <a:ext cx="1623600" cy="1483920"/>
          </a:xfrm>
          <a:prstGeom prst="rect">
            <a:avLst/>
          </a:prstGeom>
          <a:ln w="0">
            <a:noFill/>
          </a:ln>
        </p:spPr>
      </p:pic>
      <p:pic>
        <p:nvPicPr>
          <p:cNvPr id="969" name="Google Shape;1196;p48"/>
          <p:cNvPicPr/>
          <p:nvPr/>
        </p:nvPicPr>
        <p:blipFill>
          <a:blip r:embed="rId11"/>
          <a:stretch/>
        </p:blipFill>
        <p:spPr>
          <a:xfrm>
            <a:off x="4586400" y="6963840"/>
            <a:ext cx="1623600" cy="1643400"/>
          </a:xfrm>
          <a:prstGeom prst="rect">
            <a:avLst/>
          </a:prstGeom>
          <a:ln w="0">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0" name="Google Shape;1201;p49"/>
          <p:cNvSpPr/>
          <p:nvPr/>
        </p:nvSpPr>
        <p:spPr>
          <a:xfrm>
            <a:off x="512280" y="1151280"/>
            <a:ext cx="6507000" cy="302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40000"/>
              </a:lnSpc>
              <a:tabLst>
                <a:tab pos="0" algn="l"/>
              </a:tabLst>
            </a:pPr>
            <a:r>
              <a:rPr lang="pl-PL" sz="1420" b="0" strike="noStrike" spc="-1" noProof="0" dirty="0">
                <a:solidFill>
                  <a:srgbClr val="000000"/>
                </a:solidFill>
                <a:latin typeface="Open Sans"/>
                <a:ea typeface="Open Sans"/>
              </a:rPr>
              <a:t>Startup</a:t>
            </a:r>
            <a:endParaRPr lang="pl-PL" sz="1420" b="0" strike="noStrike" spc="-1" noProof="0" dirty="0">
              <a:solidFill>
                <a:srgbClr val="000000"/>
              </a:solidFill>
              <a:latin typeface="Arial"/>
            </a:endParaRPr>
          </a:p>
        </p:txBody>
      </p:sp>
      <p:sp>
        <p:nvSpPr>
          <p:cNvPr id="971" name="Google Shape;1202;p49"/>
          <p:cNvSpPr/>
          <p:nvPr/>
        </p:nvSpPr>
        <p:spPr>
          <a:xfrm>
            <a:off x="512280" y="5406840"/>
            <a:ext cx="6595560" cy="3689640"/>
          </a:xfrm>
          <a:custGeom>
            <a:avLst/>
            <a:gdLst>
              <a:gd name="textAreaLeft" fmla="*/ 0 w 6595560"/>
              <a:gd name="textAreaRight" fmla="*/ 6595920 w 6595560"/>
              <a:gd name="textAreaTop" fmla="*/ 0 h 3689640"/>
              <a:gd name="textAreaBottom" fmla="*/ 3690000 h 3689640"/>
            </a:gdLst>
            <a:ahLst/>
            <a:cxnLst/>
            <a:rect l="textAreaLeft" t="textAreaTop" r="textAreaRight" b="textAreaBottom"/>
            <a:pathLst>
              <a:path w="6596053" h="3690157">
                <a:moveTo>
                  <a:pt x="0" y="0"/>
                </a:moveTo>
                <a:lnTo>
                  <a:pt x="6596053" y="0"/>
                </a:lnTo>
                <a:lnTo>
                  <a:pt x="6596053" y="3690157"/>
                </a:lnTo>
                <a:lnTo>
                  <a:pt x="0" y="3690157"/>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72" name="Google Shape;1203;p49"/>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973" name="Google Shape;1204;p49"/>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74" name="Google Shape;1205;p49"/>
          <p:cNvSpPr/>
          <p:nvPr/>
        </p:nvSpPr>
        <p:spPr>
          <a:xfrm>
            <a:off x="472392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FFFFFF"/>
                </a:solidFill>
                <a:latin typeface="Open Sans Light"/>
                <a:ea typeface="Open Sans Light"/>
              </a:rPr>
              <a:t>PROGRAMOWANIE PLC |</a:t>
            </a:r>
            <a:endParaRPr lang="pl-PL" sz="1110" b="0" strike="noStrike" spc="-1" noProof="0" dirty="0">
              <a:solidFill>
                <a:srgbClr val="000000"/>
              </a:solidFill>
              <a:latin typeface="Arial"/>
            </a:endParaRPr>
          </a:p>
        </p:txBody>
      </p:sp>
      <p:sp>
        <p:nvSpPr>
          <p:cNvPr id="975" name="Google Shape;1206;p49"/>
          <p:cNvSpPr/>
          <p:nvPr/>
        </p:nvSpPr>
        <p:spPr>
          <a:xfrm>
            <a:off x="512280" y="66744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47</a:t>
            </a:r>
            <a:endParaRPr lang="pl-PL" sz="1110" b="0" strike="noStrike" spc="-1" noProof="0" dirty="0">
              <a:solidFill>
                <a:srgbClr val="000000"/>
              </a:solidFill>
              <a:latin typeface="Arial"/>
            </a:endParaRPr>
          </a:p>
        </p:txBody>
      </p:sp>
      <p:sp>
        <p:nvSpPr>
          <p:cNvPr id="976" name="Google Shape;1207;p49"/>
          <p:cNvSpPr/>
          <p:nvPr/>
        </p:nvSpPr>
        <p:spPr>
          <a:xfrm>
            <a:off x="512280" y="243720"/>
            <a:ext cx="664704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Automatyka przemysłowa, nauka programowania i obsługi sterowników</a:t>
            </a:r>
            <a:endParaRPr lang="pl-PL" sz="1400" b="0" strike="noStrike" spc="-1" noProof="0" dirty="0">
              <a:solidFill>
                <a:srgbClr val="000000"/>
              </a:solidFill>
              <a:latin typeface="Arial"/>
            </a:endParaRPr>
          </a:p>
        </p:txBody>
      </p:sp>
      <p:sp>
        <p:nvSpPr>
          <p:cNvPr id="977" name="PlaceHolder 1"/>
          <p:cNvSpPr>
            <a:spLocks noGrp="1"/>
          </p:cNvSpPr>
          <p:nvPr>
            <p:ph type="sldNum" idx="49"/>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1756BBB0-8521-422B-A228-0787A6B4BF00}" type="slidenum">
              <a:rPr lang="pl-PL" sz="1200" b="0" strike="noStrike" spc="-1" noProof="0" smtClean="0">
                <a:solidFill>
                  <a:srgbClr val="888888"/>
                </a:solidFill>
                <a:latin typeface="Calibri"/>
                <a:ea typeface="Calibri"/>
              </a:rPr>
              <a:t>47</a:t>
            </a:fld>
            <a:endParaRPr lang="pl-PL" sz="1200" b="0" strike="noStrike" spc="-1" noProof="0" dirty="0">
              <a:solidFill>
                <a:srgbClr val="000000"/>
              </a:solidFill>
              <a:latin typeface="Times New Roman"/>
            </a:endParaRPr>
          </a:p>
        </p:txBody>
      </p:sp>
      <p:pic>
        <p:nvPicPr>
          <p:cNvPr id="978" name="Google Shape;1209;p49"/>
          <p:cNvPicPr/>
          <p:nvPr/>
        </p:nvPicPr>
        <p:blipFill>
          <a:blip r:embed="rId5"/>
          <a:stretch/>
        </p:blipFill>
        <p:spPr>
          <a:xfrm>
            <a:off x="693360" y="1482840"/>
            <a:ext cx="6169680" cy="3715920"/>
          </a:xfrm>
          <a:prstGeom prst="rect">
            <a:avLst/>
          </a:prstGeom>
          <a:ln w="0">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9" name="Google Shape;1214;p50"/>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980" name="Google Shape;1215;p50"/>
          <p:cNvSpPr/>
          <p:nvPr/>
        </p:nvSpPr>
        <p:spPr>
          <a:xfrm>
            <a:off x="51228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4" y="0"/>
                </a:lnTo>
                <a:lnTo>
                  <a:pt x="2580974"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81" name="Google Shape;1216;p50"/>
          <p:cNvSpPr/>
          <p:nvPr/>
        </p:nvSpPr>
        <p:spPr>
          <a:xfrm>
            <a:off x="76860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FFFFFF"/>
                </a:solidFill>
                <a:latin typeface="Open Sans Light"/>
                <a:ea typeface="Open Sans Light"/>
              </a:rPr>
              <a:t>PROGRAMOWANIE PLC</a:t>
            </a:r>
            <a:endParaRPr lang="pl-PL" sz="1110" b="0" strike="noStrike" spc="-1" noProof="0" dirty="0">
              <a:solidFill>
                <a:srgbClr val="000000"/>
              </a:solidFill>
              <a:latin typeface="Arial"/>
            </a:endParaRPr>
          </a:p>
        </p:txBody>
      </p:sp>
      <p:sp>
        <p:nvSpPr>
          <p:cNvPr id="982" name="Google Shape;1217;p50"/>
          <p:cNvSpPr/>
          <p:nvPr/>
        </p:nvSpPr>
        <p:spPr>
          <a:xfrm>
            <a:off x="4979880" y="66744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364D62"/>
                </a:solidFill>
                <a:latin typeface="Open Sans Light"/>
                <a:ea typeface="Open Sans Light"/>
              </a:rPr>
              <a:t>STRONA| 48</a:t>
            </a:r>
            <a:endParaRPr lang="pl-PL" sz="1110" b="0" strike="noStrike" spc="-1" noProof="0" dirty="0">
              <a:solidFill>
                <a:srgbClr val="000000"/>
              </a:solidFill>
              <a:latin typeface="Arial"/>
            </a:endParaRPr>
          </a:p>
        </p:txBody>
      </p:sp>
      <p:sp>
        <p:nvSpPr>
          <p:cNvPr id="983" name="Google Shape;1218;p50"/>
          <p:cNvSpPr/>
          <p:nvPr/>
        </p:nvSpPr>
        <p:spPr>
          <a:xfrm>
            <a:off x="483480" y="1153440"/>
            <a:ext cx="6592680" cy="302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40000"/>
              </a:lnSpc>
              <a:tabLst>
                <a:tab pos="0" algn="l"/>
              </a:tabLst>
            </a:pPr>
            <a:r>
              <a:rPr lang="pl-PL" sz="1420" b="0" strike="noStrike" spc="-1" noProof="0" dirty="0">
                <a:solidFill>
                  <a:srgbClr val="000000"/>
                </a:solidFill>
                <a:latin typeface="Open Sans Light"/>
                <a:ea typeface="Open Sans Light"/>
              </a:rPr>
              <a:t>Diagnostyka/IP - Online tools</a:t>
            </a:r>
            <a:endParaRPr lang="pl-PL" sz="1420" b="0" strike="noStrike" spc="-1" noProof="0" dirty="0">
              <a:solidFill>
                <a:srgbClr val="000000"/>
              </a:solidFill>
              <a:latin typeface="Arial"/>
            </a:endParaRPr>
          </a:p>
        </p:txBody>
      </p:sp>
      <p:sp>
        <p:nvSpPr>
          <p:cNvPr id="984" name="Google Shape;1219;p50"/>
          <p:cNvSpPr/>
          <p:nvPr/>
        </p:nvSpPr>
        <p:spPr>
          <a:xfrm>
            <a:off x="226080" y="2324880"/>
            <a:ext cx="6592680" cy="302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40000"/>
              </a:lnSpc>
              <a:tabLst>
                <a:tab pos="0" algn="l"/>
              </a:tabLst>
            </a:pPr>
            <a:r>
              <a:rPr lang="pl-PL" sz="1420" b="0" strike="noStrike" spc="-1" noProof="0" dirty="0">
                <a:solidFill>
                  <a:srgbClr val="000000"/>
                </a:solidFill>
                <a:latin typeface="Open Sans Light"/>
                <a:ea typeface="Open Sans Light"/>
              </a:rPr>
              <a:t>Diagnostyka/IP/Restart</a:t>
            </a:r>
            <a:endParaRPr lang="pl-PL" sz="1420" b="0" strike="noStrike" spc="-1" noProof="0" dirty="0">
              <a:solidFill>
                <a:srgbClr val="000000"/>
              </a:solidFill>
              <a:latin typeface="Arial"/>
            </a:endParaRPr>
          </a:p>
        </p:txBody>
      </p:sp>
      <p:grpSp>
        <p:nvGrpSpPr>
          <p:cNvPr id="985" name="Google Shape;1220;p50"/>
          <p:cNvGrpSpPr/>
          <p:nvPr/>
        </p:nvGrpSpPr>
        <p:grpSpPr>
          <a:xfrm>
            <a:off x="2213640" y="6356520"/>
            <a:ext cx="3244680" cy="4329360"/>
            <a:chOff x="2213640" y="6356520"/>
            <a:chExt cx="3244680" cy="4329360"/>
          </a:xfrm>
        </p:grpSpPr>
        <p:sp>
          <p:nvSpPr>
            <p:cNvPr id="986" name="Google Shape;1221;p50"/>
            <p:cNvSpPr/>
            <p:nvPr/>
          </p:nvSpPr>
          <p:spPr>
            <a:xfrm>
              <a:off x="2213640" y="635652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87" name="Google Shape;1222;p50"/>
            <p:cNvSpPr/>
            <p:nvPr/>
          </p:nvSpPr>
          <p:spPr>
            <a:xfrm>
              <a:off x="2367000" y="654840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88" name="Google Shape;1223;p50"/>
            <p:cNvSpPr/>
            <p:nvPr/>
          </p:nvSpPr>
          <p:spPr>
            <a:xfrm>
              <a:off x="2213640" y="7939440"/>
              <a:ext cx="3244680" cy="2746440"/>
            </a:xfrm>
            <a:custGeom>
              <a:avLst/>
              <a:gdLst>
                <a:gd name="textAreaLeft" fmla="*/ 0 w 3244680"/>
                <a:gd name="textAreaRight" fmla="*/ 3245040 w 3244680"/>
                <a:gd name="textAreaTop" fmla="*/ 0 h 2746440"/>
                <a:gd name="textAreaBottom" fmla="*/ 2746800 h 2746440"/>
              </a:gdLst>
              <a:ahLst/>
              <a:cxnLst/>
              <a:rect l="textAreaLeft" t="textAreaTop" r="textAreaRight" b="textAreaBottom"/>
              <a:pathLst>
                <a:path w="4326576" h="3662580">
                  <a:moveTo>
                    <a:pt x="0" y="0"/>
                  </a:moveTo>
                  <a:lnTo>
                    <a:pt x="4326576" y="0"/>
                  </a:lnTo>
                  <a:lnTo>
                    <a:pt x="4326576" y="3662579"/>
                  </a:lnTo>
                  <a:lnTo>
                    <a:pt x="0" y="3662579"/>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89" name="Google Shape;1224;p50"/>
            <p:cNvSpPr/>
            <p:nvPr/>
          </p:nvSpPr>
          <p:spPr>
            <a:xfrm>
              <a:off x="2367000" y="803916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990" name="Google Shape;1225;p50"/>
          <p:cNvSpPr/>
          <p:nvPr/>
        </p:nvSpPr>
        <p:spPr>
          <a:xfrm>
            <a:off x="512280" y="243720"/>
            <a:ext cx="664704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Automatyka przemysłowa, nauka programowania i obsługi sterowników</a:t>
            </a:r>
            <a:endParaRPr lang="pl-PL" sz="1400" b="0" strike="noStrike" spc="-1" noProof="0" dirty="0">
              <a:solidFill>
                <a:srgbClr val="000000"/>
              </a:solidFill>
              <a:latin typeface="Arial"/>
            </a:endParaRPr>
          </a:p>
        </p:txBody>
      </p:sp>
      <p:sp>
        <p:nvSpPr>
          <p:cNvPr id="991" name="PlaceHolder 1"/>
          <p:cNvSpPr>
            <a:spLocks noGrp="1"/>
          </p:cNvSpPr>
          <p:nvPr>
            <p:ph type="sldNum" idx="50"/>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F60E9F2F-F848-4B55-979E-4A70F8F233B4}" type="slidenum">
              <a:rPr lang="pl-PL" sz="1200" b="0" strike="noStrike" spc="-1" noProof="0" smtClean="0">
                <a:solidFill>
                  <a:srgbClr val="888888"/>
                </a:solidFill>
                <a:latin typeface="Calibri"/>
                <a:ea typeface="Calibri"/>
              </a:rPr>
              <a:t>48</a:t>
            </a:fld>
            <a:endParaRPr lang="pl-PL" sz="1200" b="0" strike="noStrike" spc="-1" noProof="0" dirty="0">
              <a:solidFill>
                <a:srgbClr val="000000"/>
              </a:solidFill>
              <a:latin typeface="Times New Roman"/>
            </a:endParaRPr>
          </a:p>
        </p:txBody>
      </p:sp>
      <p:pic>
        <p:nvPicPr>
          <p:cNvPr id="992" name="Google Shape;1227;p50"/>
          <p:cNvPicPr/>
          <p:nvPr/>
        </p:nvPicPr>
        <p:blipFill>
          <a:blip r:embed="rId6"/>
          <a:stretch/>
        </p:blipFill>
        <p:spPr>
          <a:xfrm>
            <a:off x="668520" y="1512000"/>
            <a:ext cx="6334920" cy="4714920"/>
          </a:xfrm>
          <a:prstGeom prst="rect">
            <a:avLst/>
          </a:prstGeom>
          <a:ln w="0">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 name="Google Shape;1232;p51"/>
          <p:cNvSpPr/>
          <p:nvPr/>
        </p:nvSpPr>
        <p:spPr>
          <a:xfrm>
            <a:off x="512280" y="959400"/>
            <a:ext cx="6373800" cy="295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Zadanie 25 Samoczynne załączenie rezerwy - zasilanie awaryjne z agregatu</a:t>
            </a:r>
            <a:endParaRPr lang="pl-PL" sz="1200" b="0" strike="noStrike" spc="-1" noProof="0" dirty="0">
              <a:solidFill>
                <a:srgbClr val="000000"/>
              </a:solidFill>
              <a:latin typeface="Arial"/>
            </a:endParaRPr>
          </a:p>
        </p:txBody>
      </p:sp>
      <p:sp>
        <p:nvSpPr>
          <p:cNvPr id="994" name="Google Shape;1233;p51"/>
          <p:cNvSpPr/>
          <p:nvPr/>
        </p:nvSpPr>
        <p:spPr>
          <a:xfrm>
            <a:off x="512280" y="1297440"/>
            <a:ext cx="5370840" cy="213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40000"/>
              </a:lnSpc>
              <a:tabLst>
                <a:tab pos="0" algn="l"/>
              </a:tabLst>
            </a:pPr>
            <a:r>
              <a:rPr lang="pl-PL" sz="1000" b="0" strike="noStrike" spc="-1" noProof="0" dirty="0">
                <a:solidFill>
                  <a:srgbClr val="000000"/>
                </a:solidFill>
                <a:latin typeface="Open Sans Light"/>
                <a:ea typeface="Open Sans Light"/>
              </a:rPr>
              <a:t>Na podstawie tablicy stanów i stałych czasowych zaprojektuj program układu SZR.</a:t>
            </a:r>
            <a:endParaRPr lang="pl-PL" sz="1000" b="0" strike="noStrike" spc="-1" noProof="0" dirty="0">
              <a:solidFill>
                <a:srgbClr val="000000"/>
              </a:solidFill>
              <a:latin typeface="Arial"/>
            </a:endParaRPr>
          </a:p>
        </p:txBody>
      </p:sp>
      <p:sp>
        <p:nvSpPr>
          <p:cNvPr id="995" name="Google Shape;1234;p51"/>
          <p:cNvSpPr/>
          <p:nvPr/>
        </p:nvSpPr>
        <p:spPr>
          <a:xfrm>
            <a:off x="5072400" y="1443600"/>
            <a:ext cx="1974240" cy="1394640"/>
          </a:xfrm>
          <a:custGeom>
            <a:avLst/>
            <a:gdLst>
              <a:gd name="textAreaLeft" fmla="*/ 0 w 1974240"/>
              <a:gd name="textAreaRight" fmla="*/ 1974600 w 1974240"/>
              <a:gd name="textAreaTop" fmla="*/ 0 h 1394640"/>
              <a:gd name="textAreaBottom" fmla="*/ 1395000 h 1394640"/>
            </a:gdLst>
            <a:ahLst/>
            <a:cxnLst/>
            <a:rect l="textAreaLeft" t="textAreaTop" r="textAreaRight" b="textAreaBottom"/>
            <a:pathLst>
              <a:path w="1974527" h="1395022">
                <a:moveTo>
                  <a:pt x="0" y="0"/>
                </a:moveTo>
                <a:lnTo>
                  <a:pt x="1974527" y="0"/>
                </a:lnTo>
                <a:lnTo>
                  <a:pt x="1974527" y="1395022"/>
                </a:lnTo>
                <a:lnTo>
                  <a:pt x="0" y="1395022"/>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96" name="Google Shape;1235;p51"/>
          <p:cNvSpPr/>
          <p:nvPr/>
        </p:nvSpPr>
        <p:spPr>
          <a:xfrm>
            <a:off x="359280" y="3342960"/>
            <a:ext cx="6624000" cy="1191960"/>
          </a:xfrm>
          <a:custGeom>
            <a:avLst/>
            <a:gdLst>
              <a:gd name="textAreaLeft" fmla="*/ 0 w 6624000"/>
              <a:gd name="textAreaRight" fmla="*/ 6624360 w 6624000"/>
              <a:gd name="textAreaTop" fmla="*/ 0 h 1191960"/>
              <a:gd name="textAreaBottom" fmla="*/ 1192320 h 1191960"/>
            </a:gdLst>
            <a:ahLst/>
            <a:cxnLst/>
            <a:rect l="textAreaLeft" t="textAreaTop" r="textAreaRight" b="textAreaBottom"/>
            <a:pathLst>
              <a:path w="6624427" h="1192397">
                <a:moveTo>
                  <a:pt x="0" y="0"/>
                </a:moveTo>
                <a:lnTo>
                  <a:pt x="6624427" y="0"/>
                </a:lnTo>
                <a:lnTo>
                  <a:pt x="6624427" y="1192397"/>
                </a:lnTo>
                <a:lnTo>
                  <a:pt x="0" y="1192397"/>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997" name="Google Shape;1236;p51"/>
          <p:cNvSpPr/>
          <p:nvPr/>
        </p:nvSpPr>
        <p:spPr>
          <a:xfrm>
            <a:off x="512280" y="1414800"/>
            <a:ext cx="3808800" cy="1707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40000"/>
              </a:lnSpc>
              <a:tabLst>
                <a:tab pos="0" algn="l"/>
              </a:tabLst>
            </a:pPr>
            <a:r>
              <a:rPr lang="pl-PL" sz="1000" b="0" strike="noStrike" spc="-1" noProof="0" dirty="0">
                <a:solidFill>
                  <a:srgbClr val="000000"/>
                </a:solidFill>
                <a:latin typeface="Open Sans Light"/>
                <a:ea typeface="Open Sans Light"/>
              </a:rPr>
              <a:t>Stałe czasowe:</a:t>
            </a:r>
            <a:endParaRPr lang="pl-PL" sz="1000" b="0" strike="noStrike" spc="-1" noProof="0" dirty="0">
              <a:solidFill>
                <a:srgbClr val="000000"/>
              </a:solidFill>
              <a:latin typeface="Arial"/>
            </a:endParaRPr>
          </a:p>
          <a:p>
            <a:pPr>
              <a:lnSpc>
                <a:spcPct val="140000"/>
              </a:lnSpc>
              <a:tabLst>
                <a:tab pos="0" algn="l"/>
              </a:tabLst>
            </a:pPr>
            <a:r>
              <a:rPr lang="pl-PL" sz="1000" b="0" strike="noStrike" spc="-1" noProof="0" dirty="0">
                <a:solidFill>
                  <a:srgbClr val="000000"/>
                </a:solidFill>
                <a:latin typeface="Open Sans Light"/>
                <a:ea typeface="Open Sans Light"/>
              </a:rPr>
              <a:t>czas pobudzenia po zaniku zasilania: 5 sekund,</a:t>
            </a:r>
            <a:endParaRPr lang="pl-PL" sz="1000" b="0" strike="noStrike" spc="-1" noProof="0" dirty="0">
              <a:solidFill>
                <a:srgbClr val="000000"/>
              </a:solidFill>
              <a:latin typeface="Arial"/>
            </a:endParaRPr>
          </a:p>
          <a:p>
            <a:pPr>
              <a:lnSpc>
                <a:spcPct val="140000"/>
              </a:lnSpc>
              <a:tabLst>
                <a:tab pos="0" algn="l"/>
              </a:tabLst>
            </a:pPr>
            <a:r>
              <a:rPr lang="pl-PL" sz="1000" b="0" strike="noStrike" spc="-1" noProof="0" dirty="0">
                <a:solidFill>
                  <a:srgbClr val="000000"/>
                </a:solidFill>
                <a:latin typeface="Open Sans Light"/>
                <a:ea typeface="Open Sans Light"/>
              </a:rPr>
              <a:t>czas pobudzenia po powrocie zasilania: 60 sekund,</a:t>
            </a:r>
            <a:endParaRPr lang="pl-PL" sz="1000" b="0" strike="noStrike" spc="-1" noProof="0" dirty="0">
              <a:solidFill>
                <a:srgbClr val="000000"/>
              </a:solidFill>
              <a:latin typeface="Arial"/>
            </a:endParaRPr>
          </a:p>
          <a:p>
            <a:pPr>
              <a:lnSpc>
                <a:spcPct val="140000"/>
              </a:lnSpc>
              <a:tabLst>
                <a:tab pos="0" algn="l"/>
              </a:tabLst>
            </a:pPr>
            <a:r>
              <a:rPr lang="pl-PL" sz="1000" b="0" strike="noStrike" spc="-1" noProof="0" dirty="0">
                <a:solidFill>
                  <a:srgbClr val="000000"/>
                </a:solidFill>
                <a:latin typeface="Open Sans Light"/>
                <a:ea typeface="Open Sans Light"/>
              </a:rPr>
              <a:t>czas zwłoki zamknięcia łącznika Q1: 0,5 sekundy,</a:t>
            </a:r>
            <a:endParaRPr lang="pl-PL" sz="1000" b="0" strike="noStrike" spc="-1" noProof="0" dirty="0">
              <a:solidFill>
                <a:srgbClr val="000000"/>
              </a:solidFill>
              <a:latin typeface="Arial"/>
            </a:endParaRPr>
          </a:p>
          <a:p>
            <a:pPr>
              <a:lnSpc>
                <a:spcPct val="140000"/>
              </a:lnSpc>
              <a:tabLst>
                <a:tab pos="0" algn="l"/>
              </a:tabLst>
            </a:pPr>
            <a:r>
              <a:rPr lang="pl-PL" sz="1000" b="0" strike="noStrike" spc="-1" noProof="0" dirty="0">
                <a:solidFill>
                  <a:srgbClr val="000000"/>
                </a:solidFill>
                <a:latin typeface="Open Sans Light"/>
                <a:ea typeface="Open Sans Light"/>
              </a:rPr>
              <a:t>czas zwłoki zamknięcia łącznika Q2 : 0,5 sekundy,</a:t>
            </a:r>
            <a:endParaRPr lang="pl-PL" sz="1000" b="0" strike="noStrike" spc="-1" noProof="0" dirty="0">
              <a:solidFill>
                <a:srgbClr val="000000"/>
              </a:solidFill>
              <a:latin typeface="Arial"/>
            </a:endParaRPr>
          </a:p>
          <a:p>
            <a:pPr>
              <a:lnSpc>
                <a:spcPct val="140000"/>
              </a:lnSpc>
              <a:tabLst>
                <a:tab pos="0" algn="l"/>
              </a:tabLst>
            </a:pPr>
            <a:r>
              <a:rPr lang="pl-PL" sz="1000" b="0" strike="noStrike" spc="-1" noProof="0" dirty="0">
                <a:solidFill>
                  <a:srgbClr val="000000"/>
                </a:solidFill>
                <a:latin typeface="Open Sans Light"/>
                <a:ea typeface="Open Sans Light"/>
              </a:rPr>
              <a:t>czas zwłoki przed startem agregatu: 1 sekunda,</a:t>
            </a:r>
            <a:endParaRPr lang="pl-PL" sz="1000" b="0" strike="noStrike" spc="-1" noProof="0" dirty="0">
              <a:solidFill>
                <a:srgbClr val="000000"/>
              </a:solidFill>
              <a:latin typeface="Arial"/>
            </a:endParaRPr>
          </a:p>
          <a:p>
            <a:pPr>
              <a:lnSpc>
                <a:spcPct val="140000"/>
              </a:lnSpc>
              <a:tabLst>
                <a:tab pos="0" algn="l"/>
              </a:tabLst>
            </a:pPr>
            <a:r>
              <a:rPr lang="pl-PL" sz="1000" b="0" strike="noStrike" spc="-1" noProof="0" dirty="0">
                <a:solidFill>
                  <a:srgbClr val="000000"/>
                </a:solidFill>
                <a:latin typeface="Open Sans Light"/>
                <a:ea typeface="Open Sans Light"/>
              </a:rPr>
              <a:t>czas zwłoki po otrzymaniu potwierdzenia z agregatu: 0,5 sekundy,</a:t>
            </a:r>
            <a:endParaRPr lang="pl-PL" sz="1000" b="0" strike="noStrike" spc="-1" noProof="0" dirty="0">
              <a:solidFill>
                <a:srgbClr val="000000"/>
              </a:solidFill>
              <a:latin typeface="Arial"/>
            </a:endParaRPr>
          </a:p>
          <a:p>
            <a:pPr>
              <a:lnSpc>
                <a:spcPct val="140000"/>
              </a:lnSpc>
              <a:tabLst>
                <a:tab pos="0" algn="l"/>
              </a:tabLst>
            </a:pPr>
            <a:r>
              <a:rPr lang="pl-PL" sz="1000" b="0" strike="noStrike" spc="-1" noProof="0" dirty="0">
                <a:solidFill>
                  <a:srgbClr val="000000"/>
                </a:solidFill>
                <a:latin typeface="Open Sans Light"/>
                <a:ea typeface="Open Sans Light"/>
              </a:rPr>
              <a:t>czas na wychłodzenie agregatu:  3 minuty.</a:t>
            </a:r>
            <a:endParaRPr lang="pl-PL" sz="1000" b="0" strike="noStrike" spc="-1" noProof="0" dirty="0">
              <a:solidFill>
                <a:srgbClr val="000000"/>
              </a:solidFill>
              <a:latin typeface="Arial"/>
            </a:endParaRPr>
          </a:p>
        </p:txBody>
      </p:sp>
      <p:sp>
        <p:nvSpPr>
          <p:cNvPr id="998" name="Google Shape;1237;p51"/>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999" name="Google Shape;1238;p51"/>
          <p:cNvSpPr/>
          <p:nvPr/>
        </p:nvSpPr>
        <p:spPr>
          <a:xfrm>
            <a:off x="51228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4" y="0"/>
                </a:lnTo>
                <a:lnTo>
                  <a:pt x="2580974" y="399386"/>
                </a:lnTo>
                <a:lnTo>
                  <a:pt x="0" y="399386"/>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000" name="Google Shape;1239;p51"/>
          <p:cNvSpPr/>
          <p:nvPr/>
        </p:nvSpPr>
        <p:spPr>
          <a:xfrm>
            <a:off x="76860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FFFFFF"/>
                </a:solidFill>
                <a:latin typeface="Open Sans Light"/>
                <a:ea typeface="Open Sans Light"/>
              </a:rPr>
              <a:t>PROGRAMOWANIE PLC</a:t>
            </a:r>
            <a:endParaRPr lang="pl-PL" sz="1110" b="0" strike="noStrike" spc="-1" noProof="0" dirty="0">
              <a:solidFill>
                <a:srgbClr val="000000"/>
              </a:solidFill>
              <a:latin typeface="Arial"/>
            </a:endParaRPr>
          </a:p>
        </p:txBody>
      </p:sp>
      <p:sp>
        <p:nvSpPr>
          <p:cNvPr id="1001" name="Google Shape;1240;p51"/>
          <p:cNvSpPr/>
          <p:nvPr/>
        </p:nvSpPr>
        <p:spPr>
          <a:xfrm>
            <a:off x="4979880" y="66744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364D62"/>
                </a:solidFill>
                <a:latin typeface="Open Sans Light"/>
                <a:ea typeface="Open Sans Light"/>
              </a:rPr>
              <a:t>STRONA| 49</a:t>
            </a:r>
            <a:endParaRPr lang="pl-PL" sz="1110" b="0" strike="noStrike" spc="-1" noProof="0" dirty="0">
              <a:solidFill>
                <a:srgbClr val="000000"/>
              </a:solidFill>
              <a:latin typeface="Arial"/>
            </a:endParaRPr>
          </a:p>
        </p:txBody>
      </p:sp>
      <p:sp>
        <p:nvSpPr>
          <p:cNvPr id="1002" name="Google Shape;1241;p51"/>
          <p:cNvSpPr/>
          <p:nvPr/>
        </p:nvSpPr>
        <p:spPr>
          <a:xfrm>
            <a:off x="224640" y="6721200"/>
            <a:ext cx="671580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Zadanie 26 Szyfr wejścia na klatkę schodową</a:t>
            </a:r>
            <a:endParaRPr lang="pl-PL" sz="1200" b="0" strike="noStrike" spc="-1" noProof="0" dirty="0">
              <a:solidFill>
                <a:srgbClr val="000000"/>
              </a:solidFill>
              <a:latin typeface="Arial"/>
            </a:endParaRPr>
          </a:p>
        </p:txBody>
      </p:sp>
      <p:sp>
        <p:nvSpPr>
          <p:cNvPr id="1003" name="Google Shape;1242;p51"/>
          <p:cNvSpPr/>
          <p:nvPr/>
        </p:nvSpPr>
        <p:spPr>
          <a:xfrm>
            <a:off x="192960" y="7060320"/>
            <a:ext cx="4010760" cy="1921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ct val="140000"/>
              </a:lnSpc>
              <a:tabLst>
                <a:tab pos="0" algn="l"/>
              </a:tabLst>
            </a:pPr>
            <a:r>
              <a:rPr lang="pl-PL" sz="1000" b="0" strike="noStrike" spc="-1" noProof="0" dirty="0">
                <a:solidFill>
                  <a:srgbClr val="000000"/>
                </a:solidFill>
                <a:latin typeface="Open Sans Light"/>
                <a:ea typeface="Open Sans Light"/>
              </a:rPr>
              <a:t>Naciśnięcie odpowiedniej sekwencji czasowej przyciskiem D1 załącza zwolnienie blokady zamka ZA0 drzwi do klatki schodowej w bloku. Sekwencja do otwarcia to 4 wciśnięcia przycisku D1 o czasach: </a:t>
            </a:r>
            <a:endParaRPr lang="pl-PL" sz="1000" b="0" strike="noStrike" spc="-1" noProof="0" dirty="0">
              <a:solidFill>
                <a:srgbClr val="000000"/>
              </a:solidFill>
              <a:latin typeface="Arial"/>
            </a:endParaRPr>
          </a:p>
          <a:p>
            <a:pPr algn="just">
              <a:lnSpc>
                <a:spcPct val="140000"/>
              </a:lnSpc>
              <a:tabLst>
                <a:tab pos="0" algn="l"/>
              </a:tabLst>
            </a:pPr>
            <a:r>
              <a:rPr lang="pl-PL" sz="1000" b="0" strike="noStrike" spc="-1" noProof="0" dirty="0">
                <a:solidFill>
                  <a:srgbClr val="000000"/>
                </a:solidFill>
                <a:latin typeface="Open Sans Light"/>
                <a:ea typeface="Open Sans Light"/>
              </a:rPr>
              <a:t>1-1,5 sekundy; </a:t>
            </a:r>
            <a:endParaRPr lang="pl-PL" sz="1000" b="0" strike="noStrike" spc="-1" noProof="0" dirty="0">
              <a:solidFill>
                <a:srgbClr val="000000"/>
              </a:solidFill>
              <a:latin typeface="Arial"/>
            </a:endParaRPr>
          </a:p>
          <a:p>
            <a:pPr algn="just">
              <a:lnSpc>
                <a:spcPct val="140000"/>
              </a:lnSpc>
              <a:tabLst>
                <a:tab pos="0" algn="l"/>
              </a:tabLst>
            </a:pPr>
            <a:r>
              <a:rPr lang="pl-PL" sz="1000" b="0" strike="noStrike" spc="-1" noProof="0" dirty="0">
                <a:solidFill>
                  <a:srgbClr val="000000"/>
                </a:solidFill>
                <a:latin typeface="Open Sans Light"/>
                <a:ea typeface="Open Sans Light"/>
              </a:rPr>
              <a:t>0,1-0,5 sekundy;</a:t>
            </a:r>
            <a:endParaRPr lang="pl-PL" sz="1000" b="0" strike="noStrike" spc="-1" noProof="0" dirty="0">
              <a:solidFill>
                <a:srgbClr val="000000"/>
              </a:solidFill>
              <a:latin typeface="Arial"/>
            </a:endParaRPr>
          </a:p>
          <a:p>
            <a:pPr algn="just">
              <a:lnSpc>
                <a:spcPct val="140000"/>
              </a:lnSpc>
              <a:tabLst>
                <a:tab pos="0" algn="l"/>
              </a:tabLst>
            </a:pPr>
            <a:r>
              <a:rPr lang="pl-PL" sz="1000" b="0" strike="noStrike" spc="-1" noProof="0" dirty="0">
                <a:solidFill>
                  <a:srgbClr val="000000"/>
                </a:solidFill>
                <a:latin typeface="Open Sans Light"/>
                <a:ea typeface="Open Sans Light"/>
              </a:rPr>
              <a:t>1-1,5 sekundy; </a:t>
            </a:r>
            <a:endParaRPr lang="pl-PL" sz="1000" b="0" strike="noStrike" spc="-1" noProof="0" dirty="0">
              <a:solidFill>
                <a:srgbClr val="000000"/>
              </a:solidFill>
              <a:latin typeface="Arial"/>
            </a:endParaRPr>
          </a:p>
          <a:p>
            <a:pPr algn="just">
              <a:lnSpc>
                <a:spcPct val="140000"/>
              </a:lnSpc>
              <a:tabLst>
                <a:tab pos="0" algn="l"/>
              </a:tabLst>
            </a:pPr>
            <a:r>
              <a:rPr lang="pl-PL" sz="1000" b="0" strike="noStrike" spc="-1" noProof="0" dirty="0">
                <a:solidFill>
                  <a:srgbClr val="000000"/>
                </a:solidFill>
                <a:latin typeface="Open Sans Light"/>
                <a:ea typeface="Open Sans Light"/>
              </a:rPr>
              <a:t>1-1,5 sekundy. </a:t>
            </a:r>
            <a:endParaRPr lang="pl-PL" sz="1000" b="0" strike="noStrike" spc="-1" noProof="0" dirty="0">
              <a:solidFill>
                <a:srgbClr val="000000"/>
              </a:solidFill>
              <a:latin typeface="Arial"/>
            </a:endParaRPr>
          </a:p>
          <a:p>
            <a:pPr algn="just">
              <a:lnSpc>
                <a:spcPct val="140000"/>
              </a:lnSpc>
              <a:tabLst>
                <a:tab pos="0" algn="l"/>
              </a:tabLst>
            </a:pPr>
            <a:r>
              <a:rPr lang="pl-PL" sz="1000" b="0" strike="noStrike" spc="-1" noProof="0" dirty="0">
                <a:solidFill>
                  <a:srgbClr val="000000"/>
                </a:solidFill>
                <a:latin typeface="Open Sans Light"/>
                <a:ea typeface="Open Sans Light"/>
              </a:rPr>
              <a:t>Tylko prawidłowo wprowadzona sekwencja sygnałów otwiera drzwi. Czas na wprowadzenie całej sekwencji to 6 sekund, po czym sekwencja resetuje się.</a:t>
            </a:r>
            <a:endParaRPr lang="pl-PL" sz="1000" b="0" strike="noStrike" spc="-1" noProof="0" dirty="0">
              <a:solidFill>
                <a:srgbClr val="000000"/>
              </a:solidFill>
              <a:latin typeface="Arial"/>
            </a:endParaRPr>
          </a:p>
        </p:txBody>
      </p:sp>
      <p:sp>
        <p:nvSpPr>
          <p:cNvPr id="1004" name="Google Shape;1243;p51"/>
          <p:cNvSpPr/>
          <p:nvPr/>
        </p:nvSpPr>
        <p:spPr>
          <a:xfrm>
            <a:off x="241200" y="9227520"/>
            <a:ext cx="3312000" cy="1080360"/>
          </a:xfrm>
          <a:custGeom>
            <a:avLst/>
            <a:gdLst>
              <a:gd name="textAreaLeft" fmla="*/ 0 w 3312000"/>
              <a:gd name="textAreaRight" fmla="*/ 3312360 w 3312000"/>
              <a:gd name="textAreaTop" fmla="*/ 0 h 1080360"/>
              <a:gd name="textAreaBottom" fmla="*/ 1080720 h 1080360"/>
            </a:gdLst>
            <a:ahLst/>
            <a:cxnLst/>
            <a:rect l="textAreaLeft" t="textAreaTop" r="textAreaRight" b="textAreaBottom"/>
            <a:pathLst>
              <a:path w="3312214" h="1080778">
                <a:moveTo>
                  <a:pt x="0" y="0"/>
                </a:moveTo>
                <a:lnTo>
                  <a:pt x="3312214" y="0"/>
                </a:lnTo>
                <a:lnTo>
                  <a:pt x="3312214" y="1080778"/>
                </a:lnTo>
                <a:lnTo>
                  <a:pt x="0" y="1080778"/>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nvGrpSpPr>
          <p:cNvPr id="1005" name="Google Shape;1244;p51"/>
          <p:cNvGrpSpPr/>
          <p:nvPr/>
        </p:nvGrpSpPr>
        <p:grpSpPr>
          <a:xfrm>
            <a:off x="298440" y="4578480"/>
            <a:ext cx="6748200" cy="2142720"/>
            <a:chOff x="298440" y="4578480"/>
            <a:chExt cx="6748200" cy="2142720"/>
          </a:xfrm>
        </p:grpSpPr>
        <p:sp>
          <p:nvSpPr>
            <p:cNvPr id="1006" name="Google Shape;1245;p51"/>
            <p:cNvSpPr/>
            <p:nvPr/>
          </p:nvSpPr>
          <p:spPr>
            <a:xfrm>
              <a:off x="298440" y="4578480"/>
              <a:ext cx="6748200" cy="2142720"/>
            </a:xfrm>
            <a:custGeom>
              <a:avLst/>
              <a:gdLst>
                <a:gd name="textAreaLeft" fmla="*/ 0 w 6748200"/>
                <a:gd name="textAreaRight" fmla="*/ 6748560 w 6748200"/>
                <a:gd name="textAreaTop" fmla="*/ 0 h 2142720"/>
                <a:gd name="textAreaBottom" fmla="*/ 2143080 h 21427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7"/>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007" name="Google Shape;1246;p51"/>
            <p:cNvSpPr/>
            <p:nvPr/>
          </p:nvSpPr>
          <p:spPr>
            <a:xfrm>
              <a:off x="617400" y="4721400"/>
              <a:ext cx="6109560" cy="1891080"/>
            </a:xfrm>
            <a:custGeom>
              <a:avLst/>
              <a:gdLst>
                <a:gd name="textAreaLeft" fmla="*/ 0 w 6109560"/>
                <a:gd name="textAreaRight" fmla="*/ 6109920 w 6109560"/>
                <a:gd name="textAreaTop" fmla="*/ 0 h 1891080"/>
                <a:gd name="textAreaBottom" fmla="*/ 1891440 h 189108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grpSp>
        <p:nvGrpSpPr>
          <p:cNvPr id="1008" name="Google Shape;1247;p51"/>
          <p:cNvGrpSpPr/>
          <p:nvPr/>
        </p:nvGrpSpPr>
        <p:grpSpPr>
          <a:xfrm>
            <a:off x="4254120" y="7107840"/>
            <a:ext cx="3244680" cy="2886120"/>
            <a:chOff x="4254120" y="7107840"/>
            <a:chExt cx="3244680" cy="2886120"/>
          </a:xfrm>
        </p:grpSpPr>
        <p:sp>
          <p:nvSpPr>
            <p:cNvPr id="1009" name="Google Shape;1248;p51"/>
            <p:cNvSpPr/>
            <p:nvPr/>
          </p:nvSpPr>
          <p:spPr>
            <a:xfrm>
              <a:off x="4254120" y="7107840"/>
              <a:ext cx="3244680" cy="2886120"/>
            </a:xfrm>
            <a:custGeom>
              <a:avLst/>
              <a:gdLst>
                <a:gd name="textAreaLeft" fmla="*/ 0 w 3244680"/>
                <a:gd name="textAreaRight" fmla="*/ 3245040 w 3244680"/>
                <a:gd name="textAreaTop" fmla="*/ 0 h 2886120"/>
                <a:gd name="textAreaBottom" fmla="*/ 2886480 h 2886120"/>
              </a:gdLst>
              <a:ahLst/>
              <a:cxnLst/>
              <a:rect l="textAreaLeft" t="textAreaTop" r="textAreaRight" b="textAreaBottom"/>
              <a:pathLst>
                <a:path w="4326576" h="3848849">
                  <a:moveTo>
                    <a:pt x="0" y="0"/>
                  </a:moveTo>
                  <a:lnTo>
                    <a:pt x="4326576" y="0"/>
                  </a:lnTo>
                  <a:lnTo>
                    <a:pt x="4326576" y="3848849"/>
                  </a:lnTo>
                  <a:lnTo>
                    <a:pt x="0" y="3848849"/>
                  </a:lnTo>
                  <a:lnTo>
                    <a:pt x="0" y="0"/>
                  </a:lnTo>
                  <a:close/>
                </a:path>
              </a:pathLst>
            </a:custGeom>
            <a:blipFill rotWithShape="0">
              <a:blip r:embed="rId7"/>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010" name="Google Shape;1249;p51"/>
            <p:cNvSpPr/>
            <p:nvPr/>
          </p:nvSpPr>
          <p:spPr>
            <a:xfrm>
              <a:off x="4407840" y="7300080"/>
              <a:ext cx="2937600" cy="2547360"/>
            </a:xfrm>
            <a:custGeom>
              <a:avLst/>
              <a:gdLst>
                <a:gd name="textAreaLeft" fmla="*/ 0 w 2937600"/>
                <a:gd name="textAreaRight" fmla="*/ 2937960 w 2937600"/>
                <a:gd name="textAreaTop" fmla="*/ 0 h 2547360"/>
                <a:gd name="textAreaBottom" fmla="*/ 2547720 h 2547360"/>
              </a:gdLst>
              <a:ahLst/>
              <a:cxnLst/>
              <a:rect l="textAreaLeft" t="textAreaTop" r="textAreaRight" b="textAreaBottom"/>
              <a:pathLst>
                <a:path w="2207280" h="1913890">
                  <a:moveTo>
                    <a:pt x="0" y="0"/>
                  </a:moveTo>
                  <a:lnTo>
                    <a:pt x="2207280" y="0"/>
                  </a:lnTo>
                  <a:lnTo>
                    <a:pt x="2207280" y="1913890"/>
                  </a:lnTo>
                  <a:lnTo>
                    <a:pt x="0" y="191389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1011" name="Google Shape;1253;p51"/>
          <p:cNvSpPr/>
          <p:nvPr/>
        </p:nvSpPr>
        <p:spPr>
          <a:xfrm>
            <a:off x="512280" y="243720"/>
            <a:ext cx="664704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Automatyka przemysłowa, nauka programowania i obsługi sterowników</a:t>
            </a:r>
            <a:endParaRPr lang="pl-PL" sz="1400" b="0" strike="noStrike" spc="-1" noProof="0" dirty="0">
              <a:solidFill>
                <a:srgbClr val="000000"/>
              </a:solidFill>
              <a:latin typeface="Arial"/>
            </a:endParaRPr>
          </a:p>
        </p:txBody>
      </p:sp>
      <p:sp>
        <p:nvSpPr>
          <p:cNvPr id="1012" name="PlaceHolder 1"/>
          <p:cNvSpPr>
            <a:spLocks noGrp="1"/>
          </p:cNvSpPr>
          <p:nvPr>
            <p:ph type="sldNum" idx="51"/>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781C852B-0696-4214-85CD-5A2D3D1E342A}" type="slidenum">
              <a:rPr lang="pl-PL" sz="1200" b="0" strike="noStrike" spc="-1" noProof="0" smtClean="0">
                <a:solidFill>
                  <a:srgbClr val="888888"/>
                </a:solidFill>
                <a:latin typeface="Calibri"/>
                <a:ea typeface="Calibri"/>
              </a:rPr>
              <a:t>49</a:t>
            </a:fld>
            <a:endParaRPr lang="pl-PL" sz="1200" b="0" strike="noStrike" spc="-1" noProof="0" dirty="0">
              <a:solidFill>
                <a:srgbClr val="000000"/>
              </a:solidFill>
              <a:latin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Google Shape;168;p5"/>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108" name="Google Shape;169;p5"/>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09" name="Google Shape;170;p5"/>
          <p:cNvSpPr/>
          <p:nvPr/>
        </p:nvSpPr>
        <p:spPr>
          <a:xfrm>
            <a:off x="472392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FFFFFF"/>
                </a:solidFill>
                <a:latin typeface="Open Sans Light"/>
                <a:ea typeface="Open Sans Light"/>
              </a:rPr>
              <a:t>PROGRAMOWANIE PLC |</a:t>
            </a:r>
            <a:endParaRPr lang="pl-PL" sz="1110" b="0" strike="noStrike" spc="-1" noProof="0" dirty="0">
              <a:solidFill>
                <a:srgbClr val="000000"/>
              </a:solidFill>
              <a:latin typeface="Arial"/>
            </a:endParaRPr>
          </a:p>
        </p:txBody>
      </p:sp>
      <p:sp>
        <p:nvSpPr>
          <p:cNvPr id="110" name="Google Shape;171;p5"/>
          <p:cNvSpPr/>
          <p:nvPr/>
        </p:nvSpPr>
        <p:spPr>
          <a:xfrm>
            <a:off x="5122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06</a:t>
            </a:r>
            <a:endParaRPr lang="pl-PL" sz="1110" b="0" strike="noStrike" spc="-1" noProof="0" dirty="0">
              <a:solidFill>
                <a:srgbClr val="000000"/>
              </a:solidFill>
              <a:latin typeface="Arial"/>
            </a:endParaRPr>
          </a:p>
        </p:txBody>
      </p:sp>
      <p:sp>
        <p:nvSpPr>
          <p:cNvPr id="111" name="Google Shape;172;p5"/>
          <p:cNvSpPr/>
          <p:nvPr/>
        </p:nvSpPr>
        <p:spPr>
          <a:xfrm>
            <a:off x="512280" y="24372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Programowanie sterowników PLC</a:t>
            </a:r>
            <a:endParaRPr lang="pl-PL" sz="1400" b="0" strike="noStrike" spc="-1" noProof="0" dirty="0">
              <a:solidFill>
                <a:srgbClr val="000000"/>
              </a:solidFill>
              <a:latin typeface="Arial"/>
            </a:endParaRPr>
          </a:p>
        </p:txBody>
      </p:sp>
      <p:sp>
        <p:nvSpPr>
          <p:cNvPr id="112" name="Google Shape;173;p5"/>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113" name="PlaceHolder 1"/>
          <p:cNvSpPr>
            <a:spLocks noGrp="1"/>
          </p:cNvSpPr>
          <p:nvPr>
            <p:ph type="sldNum" idx="8"/>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9AC84109-DFF5-43FB-965D-CF2BD68B8A38}" type="slidenum">
              <a:rPr lang="pl-PL" sz="1200" b="0" strike="noStrike" spc="-1" noProof="0" smtClean="0">
                <a:solidFill>
                  <a:srgbClr val="888888"/>
                </a:solidFill>
                <a:latin typeface="Calibri"/>
                <a:ea typeface="Calibri"/>
              </a:rPr>
              <a:t>5</a:t>
            </a:fld>
            <a:endParaRPr lang="pl-PL" sz="1200" b="0" strike="noStrike" spc="-1" noProof="0" dirty="0">
              <a:solidFill>
                <a:srgbClr val="000000"/>
              </a:solidFill>
              <a:latin typeface="Times New Roman"/>
            </a:endParaRPr>
          </a:p>
        </p:txBody>
      </p:sp>
      <p:grpSp>
        <p:nvGrpSpPr>
          <p:cNvPr id="114" name="Google Shape;175;p5"/>
          <p:cNvGrpSpPr/>
          <p:nvPr/>
        </p:nvGrpSpPr>
        <p:grpSpPr>
          <a:xfrm>
            <a:off x="162720" y="1250280"/>
            <a:ext cx="7229520" cy="8123760"/>
            <a:chOff x="162720" y="1250280"/>
            <a:chExt cx="7229520" cy="8123760"/>
          </a:xfrm>
        </p:grpSpPr>
        <p:sp>
          <p:nvSpPr>
            <p:cNvPr id="115" name="Google Shape;176;p5"/>
            <p:cNvSpPr/>
            <p:nvPr/>
          </p:nvSpPr>
          <p:spPr>
            <a:xfrm>
              <a:off x="167400" y="1250280"/>
              <a:ext cx="3479040" cy="1694520"/>
            </a:xfrm>
            <a:custGeom>
              <a:avLst/>
              <a:gdLst>
                <a:gd name="textAreaLeft" fmla="*/ 0 w 3479040"/>
                <a:gd name="textAreaRight" fmla="*/ 3479400 w 3479040"/>
                <a:gd name="textAreaTop" fmla="*/ 0 h 1694520"/>
                <a:gd name="textAreaBottom" fmla="*/ 1694880 h 1694520"/>
              </a:gdLst>
              <a:ahLst/>
              <a:cxnLst/>
              <a:rect l="textAreaLeft" t="textAreaTop" r="textAreaRight" b="textAreaBottom"/>
              <a:pathLst>
                <a:path w="4639106" h="2259673">
                  <a:moveTo>
                    <a:pt x="0" y="0"/>
                  </a:moveTo>
                  <a:lnTo>
                    <a:pt x="4639106" y="0"/>
                  </a:lnTo>
                  <a:lnTo>
                    <a:pt x="4639106" y="2259673"/>
                  </a:lnTo>
                  <a:lnTo>
                    <a:pt x="0" y="2259673"/>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16" name="Google Shape;177;p5"/>
            <p:cNvSpPr/>
            <p:nvPr/>
          </p:nvSpPr>
          <p:spPr>
            <a:xfrm>
              <a:off x="162720" y="7703280"/>
              <a:ext cx="3479040" cy="1652760"/>
            </a:xfrm>
            <a:custGeom>
              <a:avLst/>
              <a:gdLst>
                <a:gd name="textAreaLeft" fmla="*/ 0 w 3479040"/>
                <a:gd name="textAreaRight" fmla="*/ 3479400 w 3479040"/>
                <a:gd name="textAreaTop" fmla="*/ 0 h 1652760"/>
                <a:gd name="textAreaBottom" fmla="*/ 1653120 h 1652760"/>
              </a:gdLst>
              <a:ahLst/>
              <a:cxnLst/>
              <a:rect l="textAreaLeft" t="textAreaTop" r="textAreaRight" b="textAreaBottom"/>
              <a:pathLst>
                <a:path w="4639106" h="2203966">
                  <a:moveTo>
                    <a:pt x="0" y="0"/>
                  </a:moveTo>
                  <a:lnTo>
                    <a:pt x="4639106" y="0"/>
                  </a:lnTo>
                  <a:lnTo>
                    <a:pt x="4639106" y="2203966"/>
                  </a:lnTo>
                  <a:lnTo>
                    <a:pt x="0" y="2203966"/>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17" name="Google Shape;178;p5"/>
            <p:cNvSpPr/>
            <p:nvPr/>
          </p:nvSpPr>
          <p:spPr>
            <a:xfrm>
              <a:off x="3913200" y="1250280"/>
              <a:ext cx="3479040" cy="1666800"/>
            </a:xfrm>
            <a:custGeom>
              <a:avLst/>
              <a:gdLst>
                <a:gd name="textAreaLeft" fmla="*/ 0 w 3479040"/>
                <a:gd name="textAreaRight" fmla="*/ 3479400 w 3479040"/>
                <a:gd name="textAreaTop" fmla="*/ 0 h 1666800"/>
                <a:gd name="textAreaBottom" fmla="*/ 1667160 h 1666800"/>
              </a:gdLst>
              <a:ahLst/>
              <a:cxnLst/>
              <a:rect l="textAreaLeft" t="textAreaTop" r="textAreaRight" b="textAreaBottom"/>
              <a:pathLst>
                <a:path w="4639106" h="2223038">
                  <a:moveTo>
                    <a:pt x="0" y="0"/>
                  </a:moveTo>
                  <a:lnTo>
                    <a:pt x="4639106" y="0"/>
                  </a:lnTo>
                  <a:lnTo>
                    <a:pt x="4639106" y="2223038"/>
                  </a:lnTo>
                  <a:lnTo>
                    <a:pt x="0" y="2223038"/>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18" name="Google Shape;179;p5"/>
            <p:cNvSpPr/>
            <p:nvPr/>
          </p:nvSpPr>
          <p:spPr>
            <a:xfrm>
              <a:off x="3908880" y="7703280"/>
              <a:ext cx="3479040" cy="1670760"/>
            </a:xfrm>
            <a:custGeom>
              <a:avLst/>
              <a:gdLst>
                <a:gd name="textAreaLeft" fmla="*/ 0 w 3479040"/>
                <a:gd name="textAreaRight" fmla="*/ 3479400 w 3479040"/>
                <a:gd name="textAreaTop" fmla="*/ 0 h 1670760"/>
                <a:gd name="textAreaBottom" fmla="*/ 1671120 h 1670760"/>
              </a:gdLst>
              <a:ahLst/>
              <a:cxnLst/>
              <a:rect l="textAreaLeft" t="textAreaTop" r="textAreaRight" b="textAreaBottom"/>
              <a:pathLst>
                <a:path w="4639106" h="2228390">
                  <a:moveTo>
                    <a:pt x="0" y="0"/>
                  </a:moveTo>
                  <a:lnTo>
                    <a:pt x="4639106" y="0"/>
                  </a:lnTo>
                  <a:lnTo>
                    <a:pt x="4639106" y="2228389"/>
                  </a:lnTo>
                  <a:lnTo>
                    <a:pt x="0" y="2228389"/>
                  </a:lnTo>
                  <a:lnTo>
                    <a:pt x="0" y="0"/>
                  </a:lnTo>
                  <a:close/>
                </a:path>
              </a:pathLst>
            </a:custGeom>
            <a:blipFill rotWithShape="0">
              <a:blip r:embed="rId7"/>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19" name="Google Shape;180;p5"/>
            <p:cNvSpPr/>
            <p:nvPr/>
          </p:nvSpPr>
          <p:spPr>
            <a:xfrm>
              <a:off x="3908880" y="5479200"/>
              <a:ext cx="3479040" cy="1659960"/>
            </a:xfrm>
            <a:custGeom>
              <a:avLst/>
              <a:gdLst>
                <a:gd name="textAreaLeft" fmla="*/ 0 w 3479040"/>
                <a:gd name="textAreaRight" fmla="*/ 3479400 w 3479040"/>
                <a:gd name="textAreaTop" fmla="*/ 0 h 1659960"/>
                <a:gd name="textAreaBottom" fmla="*/ 1660320 h 1659960"/>
              </a:gdLst>
              <a:ahLst/>
              <a:cxnLst/>
              <a:rect l="textAreaLeft" t="textAreaTop" r="textAreaRight" b="textAreaBottom"/>
              <a:pathLst>
                <a:path w="4639106" h="2213834">
                  <a:moveTo>
                    <a:pt x="0" y="0"/>
                  </a:moveTo>
                  <a:lnTo>
                    <a:pt x="4639106" y="0"/>
                  </a:lnTo>
                  <a:lnTo>
                    <a:pt x="4639106" y="2213834"/>
                  </a:lnTo>
                  <a:lnTo>
                    <a:pt x="0" y="2213834"/>
                  </a:lnTo>
                  <a:lnTo>
                    <a:pt x="0" y="0"/>
                  </a:lnTo>
                  <a:close/>
                </a:path>
              </a:pathLst>
            </a:custGeom>
            <a:blipFill rotWithShape="0">
              <a:blip r:embed="rId8"/>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20" name="Google Shape;181;p5"/>
            <p:cNvSpPr/>
            <p:nvPr/>
          </p:nvSpPr>
          <p:spPr>
            <a:xfrm>
              <a:off x="162720" y="5479200"/>
              <a:ext cx="3479040" cy="1659960"/>
            </a:xfrm>
            <a:custGeom>
              <a:avLst/>
              <a:gdLst>
                <a:gd name="textAreaLeft" fmla="*/ 0 w 3479040"/>
                <a:gd name="textAreaRight" fmla="*/ 3479400 w 3479040"/>
                <a:gd name="textAreaTop" fmla="*/ 0 h 1659960"/>
                <a:gd name="textAreaBottom" fmla="*/ 1660320 h 1659960"/>
              </a:gdLst>
              <a:ahLst/>
              <a:cxnLst/>
              <a:rect l="textAreaLeft" t="textAreaTop" r="textAreaRight" b="textAreaBottom"/>
              <a:pathLst>
                <a:path w="4639106" h="2213834">
                  <a:moveTo>
                    <a:pt x="0" y="0"/>
                  </a:moveTo>
                  <a:lnTo>
                    <a:pt x="4639106" y="0"/>
                  </a:lnTo>
                  <a:lnTo>
                    <a:pt x="4639106" y="2213834"/>
                  </a:lnTo>
                  <a:lnTo>
                    <a:pt x="0" y="2213834"/>
                  </a:lnTo>
                  <a:lnTo>
                    <a:pt x="0" y="0"/>
                  </a:lnTo>
                  <a:close/>
                </a:path>
              </a:pathLst>
            </a:custGeom>
            <a:blipFill rotWithShape="0">
              <a:blip r:embed="rId9"/>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21" name="Google Shape;182;p5"/>
            <p:cNvSpPr/>
            <p:nvPr/>
          </p:nvSpPr>
          <p:spPr>
            <a:xfrm>
              <a:off x="167400" y="3359880"/>
              <a:ext cx="3479040" cy="1691280"/>
            </a:xfrm>
            <a:custGeom>
              <a:avLst/>
              <a:gdLst>
                <a:gd name="textAreaLeft" fmla="*/ 0 w 3479040"/>
                <a:gd name="textAreaRight" fmla="*/ 3479400 w 3479040"/>
                <a:gd name="textAreaTop" fmla="*/ 0 h 1691280"/>
                <a:gd name="textAreaBottom" fmla="*/ 1691640 h 1691280"/>
              </a:gdLst>
              <a:ahLst/>
              <a:cxnLst/>
              <a:rect l="textAreaLeft" t="textAreaTop" r="textAreaRight" b="textAreaBottom"/>
              <a:pathLst>
                <a:path w="4639106" h="2255667">
                  <a:moveTo>
                    <a:pt x="0" y="0"/>
                  </a:moveTo>
                  <a:lnTo>
                    <a:pt x="4639106" y="0"/>
                  </a:lnTo>
                  <a:lnTo>
                    <a:pt x="4639106" y="2255667"/>
                  </a:lnTo>
                  <a:lnTo>
                    <a:pt x="0" y="2255667"/>
                  </a:lnTo>
                  <a:lnTo>
                    <a:pt x="0" y="0"/>
                  </a:lnTo>
                  <a:close/>
                </a:path>
              </a:pathLst>
            </a:custGeom>
            <a:blipFill rotWithShape="0">
              <a:blip r:embed="rId10"/>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22" name="Google Shape;183;p5"/>
            <p:cNvSpPr/>
            <p:nvPr/>
          </p:nvSpPr>
          <p:spPr>
            <a:xfrm>
              <a:off x="3913200" y="3359880"/>
              <a:ext cx="3479040" cy="1691280"/>
            </a:xfrm>
            <a:custGeom>
              <a:avLst/>
              <a:gdLst>
                <a:gd name="textAreaLeft" fmla="*/ 0 w 3479040"/>
                <a:gd name="textAreaRight" fmla="*/ 3479400 w 3479040"/>
                <a:gd name="textAreaTop" fmla="*/ 0 h 1691280"/>
                <a:gd name="textAreaBottom" fmla="*/ 1691640 h 1691280"/>
              </a:gdLst>
              <a:ahLst/>
              <a:cxnLst/>
              <a:rect l="textAreaLeft" t="textAreaTop" r="textAreaRight" b="textAreaBottom"/>
              <a:pathLst>
                <a:path w="4639106" h="2255667">
                  <a:moveTo>
                    <a:pt x="0" y="0"/>
                  </a:moveTo>
                  <a:lnTo>
                    <a:pt x="4639106" y="0"/>
                  </a:lnTo>
                  <a:lnTo>
                    <a:pt x="4639106" y="2255667"/>
                  </a:lnTo>
                  <a:lnTo>
                    <a:pt x="0" y="2255667"/>
                  </a:lnTo>
                  <a:lnTo>
                    <a:pt x="0" y="0"/>
                  </a:lnTo>
                  <a:close/>
                </a:path>
              </a:pathLst>
            </a:custGeom>
            <a:blipFill rotWithShape="0">
              <a:blip r:embed="rId11"/>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 name="Google Shape;1259;p52"/>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1014" name="Google Shape;1260;p52"/>
          <p:cNvSpPr/>
          <p:nvPr/>
        </p:nvSpPr>
        <p:spPr>
          <a:xfrm>
            <a:off x="51228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4" y="0"/>
                </a:lnTo>
                <a:lnTo>
                  <a:pt x="2580974"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015" name="Google Shape;1261;p52"/>
          <p:cNvSpPr/>
          <p:nvPr/>
        </p:nvSpPr>
        <p:spPr>
          <a:xfrm>
            <a:off x="527400" y="1242720"/>
            <a:ext cx="6510240" cy="8692920"/>
          </a:xfrm>
          <a:custGeom>
            <a:avLst/>
            <a:gdLst>
              <a:gd name="textAreaLeft" fmla="*/ 0 w 6510240"/>
              <a:gd name="textAreaRight" fmla="*/ 6510600 w 6510240"/>
              <a:gd name="textAreaTop" fmla="*/ 0 h 8692920"/>
              <a:gd name="textAreaBottom" fmla="*/ 8693280 h 8692920"/>
            </a:gdLst>
            <a:ahLst/>
            <a:cxnLst/>
            <a:rect l="textAreaLeft" t="textAreaTop" r="textAreaRight" b="textAreaBottom"/>
            <a:pathLst>
              <a:path w="13771598" h="18388251">
                <a:moveTo>
                  <a:pt x="0" y="0"/>
                </a:moveTo>
                <a:lnTo>
                  <a:pt x="0" y="18388251"/>
                </a:lnTo>
                <a:lnTo>
                  <a:pt x="13771598" y="18388251"/>
                </a:lnTo>
                <a:lnTo>
                  <a:pt x="13771598" y="0"/>
                </a:lnTo>
                <a:lnTo>
                  <a:pt x="0" y="0"/>
                </a:lnTo>
                <a:close/>
                <a:moveTo>
                  <a:pt x="13710638" y="18327292"/>
                </a:moveTo>
                <a:lnTo>
                  <a:pt x="59690" y="18327292"/>
                </a:lnTo>
                <a:lnTo>
                  <a:pt x="59690" y="59690"/>
                </a:lnTo>
                <a:lnTo>
                  <a:pt x="13710638" y="59690"/>
                </a:lnTo>
                <a:lnTo>
                  <a:pt x="13710638" y="18327292"/>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FFFFFF"/>
              </a:solidFill>
              <a:latin typeface="Arial"/>
            </a:endParaRPr>
          </a:p>
        </p:txBody>
      </p:sp>
      <p:sp>
        <p:nvSpPr>
          <p:cNvPr id="1016" name="Google Shape;1262;p52"/>
          <p:cNvSpPr/>
          <p:nvPr/>
        </p:nvSpPr>
        <p:spPr>
          <a:xfrm>
            <a:off x="76860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FFFFFF"/>
                </a:solidFill>
                <a:latin typeface="Open Sans Light"/>
                <a:ea typeface="Open Sans Light"/>
              </a:rPr>
              <a:t>PROGRAMOWANIE PLC</a:t>
            </a:r>
            <a:endParaRPr lang="pl-PL" sz="1110" b="0" strike="noStrike" spc="-1" noProof="0" dirty="0">
              <a:solidFill>
                <a:srgbClr val="000000"/>
              </a:solidFill>
              <a:latin typeface="Arial"/>
            </a:endParaRPr>
          </a:p>
        </p:txBody>
      </p:sp>
      <p:sp>
        <p:nvSpPr>
          <p:cNvPr id="1017" name="Google Shape;1263;p52"/>
          <p:cNvSpPr/>
          <p:nvPr/>
        </p:nvSpPr>
        <p:spPr>
          <a:xfrm>
            <a:off x="4979880" y="66744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364D62"/>
                </a:solidFill>
                <a:latin typeface="Open Sans Light"/>
                <a:ea typeface="Open Sans Light"/>
              </a:rPr>
              <a:t>STRONA| 50</a:t>
            </a:r>
            <a:endParaRPr lang="pl-PL" sz="1110" b="0" strike="noStrike" spc="-1" noProof="0" dirty="0">
              <a:solidFill>
                <a:srgbClr val="000000"/>
              </a:solidFill>
              <a:latin typeface="Arial"/>
            </a:endParaRPr>
          </a:p>
        </p:txBody>
      </p:sp>
      <p:sp>
        <p:nvSpPr>
          <p:cNvPr id="1018" name="Google Shape;1264;p52"/>
          <p:cNvSpPr/>
          <p:nvPr/>
        </p:nvSpPr>
        <p:spPr>
          <a:xfrm>
            <a:off x="2041200" y="988560"/>
            <a:ext cx="3713040" cy="295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200" b="1" strike="noStrike" spc="-1" noProof="0" dirty="0">
                <a:solidFill>
                  <a:srgbClr val="222222"/>
                </a:solidFill>
                <a:latin typeface="Open Sans"/>
                <a:ea typeface="Open Sans"/>
              </a:rPr>
              <a:t>Timery</a:t>
            </a:r>
            <a:endParaRPr lang="pl-PL" sz="1200" b="0" strike="noStrike" spc="-1" noProof="0" dirty="0">
              <a:solidFill>
                <a:srgbClr val="000000"/>
              </a:solidFill>
              <a:latin typeface="Arial"/>
            </a:endParaRPr>
          </a:p>
        </p:txBody>
      </p:sp>
      <p:pic>
        <p:nvPicPr>
          <p:cNvPr id="1019" name="Google Shape;1265;p52"/>
          <p:cNvPicPr/>
          <p:nvPr/>
        </p:nvPicPr>
        <p:blipFill>
          <a:blip r:embed="rId4"/>
          <a:stretch/>
        </p:blipFill>
        <p:spPr>
          <a:xfrm>
            <a:off x="1949400" y="1371960"/>
            <a:ext cx="3897720" cy="8442360"/>
          </a:xfrm>
          <a:prstGeom prst="rect">
            <a:avLst/>
          </a:prstGeom>
          <a:ln w="0">
            <a:noFill/>
          </a:ln>
        </p:spPr>
      </p:pic>
      <p:sp>
        <p:nvSpPr>
          <p:cNvPr id="1020" name="Google Shape;1266;p52"/>
          <p:cNvSpPr/>
          <p:nvPr/>
        </p:nvSpPr>
        <p:spPr>
          <a:xfrm>
            <a:off x="512280" y="243720"/>
            <a:ext cx="664704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Automatyka przemysłowa, nauka programowania i obsługi sterowników</a:t>
            </a:r>
            <a:endParaRPr lang="pl-PL" sz="1400" b="0" strike="noStrike" spc="-1" noProof="0" dirty="0">
              <a:solidFill>
                <a:srgbClr val="000000"/>
              </a:solidFill>
              <a:latin typeface="Arial"/>
            </a:endParaRPr>
          </a:p>
        </p:txBody>
      </p:sp>
      <p:sp>
        <p:nvSpPr>
          <p:cNvPr id="1021" name="PlaceHolder 1"/>
          <p:cNvSpPr>
            <a:spLocks noGrp="1"/>
          </p:cNvSpPr>
          <p:nvPr>
            <p:ph type="sldNum" idx="52"/>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DA6488FC-CFCD-4DF6-9686-EF4F41B21D33}" type="slidenum">
              <a:rPr lang="pl-PL" sz="1200" b="0" strike="noStrike" spc="-1" noProof="0" smtClean="0">
                <a:solidFill>
                  <a:srgbClr val="888888"/>
                </a:solidFill>
                <a:latin typeface="Calibri"/>
                <a:ea typeface="Calibri"/>
              </a:rPr>
              <a:t>50</a:t>
            </a:fld>
            <a:endParaRPr lang="pl-PL" sz="1200" b="0" strike="noStrike" spc="-1" noProof="0" dirty="0">
              <a:solidFill>
                <a:srgbClr val="000000"/>
              </a:solidFill>
              <a:latin typeface="Times New Roman"/>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2" name="Google Shape;1272;g3524b166b5b_0_0"/>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1023" name="Google Shape;1273;g3524b166b5b_0_0"/>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024" name="Google Shape;1274;g3524b166b5b_0_0"/>
          <p:cNvSpPr/>
          <p:nvPr/>
        </p:nvSpPr>
        <p:spPr>
          <a:xfrm>
            <a:off x="4572000" y="66096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FFFFFF"/>
                </a:solidFill>
                <a:latin typeface="Open Sans Light"/>
                <a:ea typeface="Open Sans Light"/>
              </a:rPr>
              <a:t>SIECI PRZEMYSŁOWE</a:t>
            </a:r>
            <a:endParaRPr lang="pl-PL" sz="1110" b="0" strike="noStrike" spc="-1" noProof="0" dirty="0">
              <a:solidFill>
                <a:srgbClr val="000000"/>
              </a:solidFill>
              <a:latin typeface="Arial"/>
            </a:endParaRPr>
          </a:p>
        </p:txBody>
      </p:sp>
      <p:sp>
        <p:nvSpPr>
          <p:cNvPr id="1025" name="Google Shape;1275;g3524b166b5b_0_0"/>
          <p:cNvSpPr/>
          <p:nvPr/>
        </p:nvSpPr>
        <p:spPr>
          <a:xfrm>
            <a:off x="512280" y="66744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51</a:t>
            </a:r>
            <a:endParaRPr lang="pl-PL" sz="1110" b="0" strike="noStrike" spc="-1" noProof="0" dirty="0">
              <a:solidFill>
                <a:srgbClr val="000000"/>
              </a:solidFill>
              <a:latin typeface="Arial"/>
            </a:endParaRPr>
          </a:p>
        </p:txBody>
      </p:sp>
      <p:sp>
        <p:nvSpPr>
          <p:cNvPr id="1026" name="Google Shape;1276;g3524b166b5b_0_0"/>
          <p:cNvSpPr/>
          <p:nvPr/>
        </p:nvSpPr>
        <p:spPr>
          <a:xfrm>
            <a:off x="513720" y="243720"/>
            <a:ext cx="65307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Automatyka przemysłowa, nauka programowania i obsługi sterowników</a:t>
            </a:r>
            <a:endParaRPr lang="pl-PL" sz="1400" b="0" strike="noStrike" spc="-1" noProof="0" dirty="0">
              <a:solidFill>
                <a:srgbClr val="000000"/>
              </a:solidFill>
              <a:latin typeface="Arial"/>
            </a:endParaRPr>
          </a:p>
        </p:txBody>
      </p:sp>
      <p:sp>
        <p:nvSpPr>
          <p:cNvPr id="1027" name="Google Shape;1277;g3524b166b5b_0_0"/>
          <p:cNvSpPr/>
          <p:nvPr/>
        </p:nvSpPr>
        <p:spPr>
          <a:xfrm>
            <a:off x="476280" y="1358640"/>
            <a:ext cx="6451560" cy="740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000" b="0" strike="noStrike" spc="-1" noProof="0" dirty="0">
                <a:solidFill>
                  <a:srgbClr val="222222"/>
                </a:solidFill>
                <a:latin typeface="Open Sans Light"/>
                <a:ea typeface="Open Sans Light"/>
              </a:rPr>
              <a:t>Podstawowym kryterium klasyfikacji sieci jest rozmiar, czyli odległość pomiędzy najdalej położonymi węzłami. Zazwyczaj wyróżnia się umownie trzy grupy sieci: LAN, MAN i WAN.</a:t>
            </a:r>
            <a:endParaRPr lang="pl-PL" sz="1000" b="0" strike="noStrike" spc="-1" noProof="0" dirty="0">
              <a:solidFill>
                <a:srgbClr val="000000"/>
              </a:solidFill>
              <a:latin typeface="Arial"/>
            </a:endParaRPr>
          </a:p>
          <a:p>
            <a:pPr>
              <a:lnSpc>
                <a:spcPct val="162000"/>
              </a:lnSpc>
              <a:tabLst>
                <a:tab pos="0" algn="l"/>
              </a:tabLst>
            </a:pPr>
            <a:endParaRPr lang="pl-PL" sz="1000" b="0" strike="noStrike" spc="-1" noProof="0" dirty="0">
              <a:solidFill>
                <a:srgbClr val="000000"/>
              </a:solidFill>
              <a:latin typeface="Arial"/>
            </a:endParaRPr>
          </a:p>
        </p:txBody>
      </p:sp>
      <p:grpSp>
        <p:nvGrpSpPr>
          <p:cNvPr id="1028" name="Google Shape;1278;g3524b166b5b_0_0"/>
          <p:cNvGrpSpPr/>
          <p:nvPr/>
        </p:nvGrpSpPr>
        <p:grpSpPr>
          <a:xfrm>
            <a:off x="453600" y="1924200"/>
            <a:ext cx="6647040" cy="612000"/>
            <a:chOff x="453600" y="1924200"/>
            <a:chExt cx="6647040" cy="612000"/>
          </a:xfrm>
        </p:grpSpPr>
        <p:grpSp>
          <p:nvGrpSpPr>
            <p:cNvPr id="1029" name="Google Shape;1279;g3524b166b5b_0_0"/>
            <p:cNvGrpSpPr/>
            <p:nvPr/>
          </p:nvGrpSpPr>
          <p:grpSpPr>
            <a:xfrm>
              <a:off x="453600" y="1924200"/>
              <a:ext cx="6647040" cy="479160"/>
              <a:chOff x="453600" y="1924200"/>
              <a:chExt cx="6647040" cy="479160"/>
            </a:xfrm>
          </p:grpSpPr>
          <p:sp>
            <p:nvSpPr>
              <p:cNvPr id="1030" name="Google Shape;1280;g3524b166b5b_0_0"/>
              <p:cNvSpPr/>
              <p:nvPr/>
            </p:nvSpPr>
            <p:spPr>
              <a:xfrm>
                <a:off x="542160" y="1980720"/>
                <a:ext cx="6558480" cy="422640"/>
              </a:xfrm>
              <a:custGeom>
                <a:avLst/>
                <a:gdLst>
                  <a:gd name="textAreaLeft" fmla="*/ 0 w 6558480"/>
                  <a:gd name="textAreaRight" fmla="*/ 6558840 w 6558480"/>
                  <a:gd name="textAreaTop" fmla="*/ 0 h 422640"/>
                  <a:gd name="textAreaBottom" fmla="*/ 423000 h 422640"/>
                </a:gdLst>
                <a:ahLst/>
                <a:cxnLst/>
                <a:rect l="textAreaLeft" t="textAreaTop" r="textAreaRight" b="textAreaBottom"/>
                <a:pathLst>
                  <a:path w="22567838" h="2277612">
                    <a:moveTo>
                      <a:pt x="22567838" y="0"/>
                    </a:moveTo>
                    <a:lnTo>
                      <a:pt x="22567838" y="2277612"/>
                    </a:lnTo>
                    <a:lnTo>
                      <a:pt x="0" y="2277612"/>
                    </a:lnTo>
                    <a:lnTo>
                      <a:pt x="0" y="1972812"/>
                    </a:lnTo>
                    <a:lnTo>
                      <a:pt x="22263038" y="1972812"/>
                    </a:lnTo>
                    <a:lnTo>
                      <a:pt x="22263038" y="0"/>
                    </a:lnTo>
                    <a:close/>
                  </a:path>
                </a:pathLst>
              </a:custGeom>
              <a:solidFill>
                <a:srgbClr val="C8D0D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031" name="Google Shape;1281;g3524b166b5b_0_0"/>
              <p:cNvSpPr/>
              <p:nvPr/>
            </p:nvSpPr>
            <p:spPr>
              <a:xfrm>
                <a:off x="453600" y="1924200"/>
                <a:ext cx="6558480" cy="422640"/>
              </a:xfrm>
              <a:custGeom>
                <a:avLst/>
                <a:gdLst>
                  <a:gd name="textAreaLeft" fmla="*/ 0 w 6558480"/>
                  <a:gd name="textAreaRight" fmla="*/ 6558840 w 6558480"/>
                  <a:gd name="textAreaTop" fmla="*/ 0 h 422640"/>
                  <a:gd name="textAreaBottom" fmla="*/ 423000 h 422640"/>
                </a:gdLst>
                <a:ahLst/>
                <a:cxnLst/>
                <a:rect l="textAreaLeft" t="textAreaTop" r="textAreaRight" b="textAreaBottom"/>
                <a:pathLst>
                  <a:path w="22567838" h="2277612">
                    <a:moveTo>
                      <a:pt x="0" y="0"/>
                    </a:moveTo>
                    <a:lnTo>
                      <a:pt x="22567838" y="0"/>
                    </a:lnTo>
                    <a:lnTo>
                      <a:pt x="22567838" y="2277612"/>
                    </a:lnTo>
                    <a:lnTo>
                      <a:pt x="0" y="2277612"/>
                    </a:lnTo>
                    <a:close/>
                  </a:path>
                </a:pathLst>
              </a:custGeom>
              <a:solidFill>
                <a:srgbClr val="FFDE59"/>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1032" name="Google Shape;1282;g3524b166b5b_0_0"/>
            <p:cNvSpPr/>
            <p:nvPr/>
          </p:nvSpPr>
          <p:spPr>
            <a:xfrm>
              <a:off x="595800" y="1993680"/>
              <a:ext cx="6362280" cy="54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000" b="0" strike="noStrike" spc="-1" noProof="0" dirty="0">
                  <a:solidFill>
                    <a:srgbClr val="222222"/>
                  </a:solidFill>
                  <a:latin typeface="Open Sans"/>
                  <a:ea typeface="Open Sans"/>
                </a:rPr>
                <a:t>(</a:t>
              </a:r>
              <a:r>
                <a:rPr lang="pl-PL" sz="1200" b="1" strike="noStrike" spc="-1" noProof="0" dirty="0">
                  <a:solidFill>
                    <a:srgbClr val="222222"/>
                  </a:solidFill>
                  <a:latin typeface="Open Sans"/>
                  <a:ea typeface="Open Sans"/>
                </a:rPr>
                <a:t>LAN </a:t>
              </a:r>
              <a:r>
                <a:rPr lang="pl-PL" sz="1000" b="0" strike="noStrike" spc="-1" noProof="0" dirty="0">
                  <a:solidFill>
                    <a:srgbClr val="222222"/>
                  </a:solidFill>
                  <a:latin typeface="Open Sans"/>
                  <a:ea typeface="Open Sans"/>
                </a:rPr>
                <a:t>– Local Area Network)  sieci lokalne o zasięgu kilku kilometrów.</a:t>
              </a:r>
              <a:endParaRPr lang="pl-PL" sz="1000" b="0" strike="noStrike" spc="-1" noProof="0" dirty="0">
                <a:solidFill>
                  <a:srgbClr val="000000"/>
                </a:solidFill>
                <a:latin typeface="Arial"/>
              </a:endParaRPr>
            </a:p>
            <a:p>
              <a:pPr>
                <a:lnSpc>
                  <a:spcPct val="162000"/>
                </a:lnSpc>
                <a:tabLst>
                  <a:tab pos="0" algn="l"/>
                </a:tabLst>
              </a:pPr>
              <a:endParaRPr lang="pl-PL" sz="1000" b="0" strike="noStrike" spc="-1" noProof="0" dirty="0">
                <a:solidFill>
                  <a:srgbClr val="000000"/>
                </a:solidFill>
                <a:latin typeface="Arial"/>
              </a:endParaRPr>
            </a:p>
          </p:txBody>
        </p:sp>
      </p:grpSp>
      <p:grpSp>
        <p:nvGrpSpPr>
          <p:cNvPr id="1033" name="Google Shape;1283;g3524b166b5b_0_0"/>
          <p:cNvGrpSpPr/>
          <p:nvPr/>
        </p:nvGrpSpPr>
        <p:grpSpPr>
          <a:xfrm>
            <a:off x="455400" y="2530440"/>
            <a:ext cx="6647040" cy="867960"/>
            <a:chOff x="455400" y="2530440"/>
            <a:chExt cx="6647040" cy="867960"/>
          </a:xfrm>
        </p:grpSpPr>
        <p:grpSp>
          <p:nvGrpSpPr>
            <p:cNvPr id="1034" name="Google Shape;1284;g3524b166b5b_0_0"/>
            <p:cNvGrpSpPr/>
            <p:nvPr/>
          </p:nvGrpSpPr>
          <p:grpSpPr>
            <a:xfrm>
              <a:off x="455400" y="2530440"/>
              <a:ext cx="6647040" cy="652320"/>
              <a:chOff x="455400" y="2530440"/>
              <a:chExt cx="6647040" cy="652320"/>
            </a:xfrm>
          </p:grpSpPr>
          <p:sp>
            <p:nvSpPr>
              <p:cNvPr id="1035" name="Google Shape;1285;g3524b166b5b_0_0"/>
              <p:cNvSpPr/>
              <p:nvPr/>
            </p:nvSpPr>
            <p:spPr>
              <a:xfrm>
                <a:off x="543960" y="2607480"/>
                <a:ext cx="6558480" cy="575280"/>
              </a:xfrm>
              <a:custGeom>
                <a:avLst/>
                <a:gdLst>
                  <a:gd name="textAreaLeft" fmla="*/ 0 w 6558480"/>
                  <a:gd name="textAreaRight" fmla="*/ 6558840 w 6558480"/>
                  <a:gd name="textAreaTop" fmla="*/ 0 h 575280"/>
                  <a:gd name="textAreaBottom" fmla="*/ 575640 h 575280"/>
                </a:gdLst>
                <a:ahLst/>
                <a:cxnLst/>
                <a:rect l="textAreaLeft" t="textAreaTop" r="textAreaRight" b="textAreaBottom"/>
                <a:pathLst>
                  <a:path w="22567838" h="2277612">
                    <a:moveTo>
                      <a:pt x="22567838" y="0"/>
                    </a:moveTo>
                    <a:lnTo>
                      <a:pt x="22567838" y="2277612"/>
                    </a:lnTo>
                    <a:lnTo>
                      <a:pt x="0" y="2277612"/>
                    </a:lnTo>
                    <a:lnTo>
                      <a:pt x="0" y="1972812"/>
                    </a:lnTo>
                    <a:lnTo>
                      <a:pt x="22263038" y="1972812"/>
                    </a:lnTo>
                    <a:lnTo>
                      <a:pt x="22263038" y="0"/>
                    </a:lnTo>
                    <a:close/>
                  </a:path>
                </a:pathLst>
              </a:custGeom>
              <a:solidFill>
                <a:srgbClr val="C8D0D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036" name="Google Shape;1286;g3524b166b5b_0_0"/>
              <p:cNvSpPr/>
              <p:nvPr/>
            </p:nvSpPr>
            <p:spPr>
              <a:xfrm>
                <a:off x="455400" y="2530440"/>
                <a:ext cx="6558480" cy="575280"/>
              </a:xfrm>
              <a:custGeom>
                <a:avLst/>
                <a:gdLst>
                  <a:gd name="textAreaLeft" fmla="*/ 0 w 6558480"/>
                  <a:gd name="textAreaRight" fmla="*/ 6558840 w 6558480"/>
                  <a:gd name="textAreaTop" fmla="*/ 0 h 575280"/>
                  <a:gd name="textAreaBottom" fmla="*/ 575640 h 575280"/>
                </a:gdLst>
                <a:ahLst/>
                <a:cxnLst/>
                <a:rect l="textAreaLeft" t="textAreaTop" r="textAreaRight" b="textAreaBottom"/>
                <a:pathLst>
                  <a:path w="22567838" h="2277612">
                    <a:moveTo>
                      <a:pt x="0" y="0"/>
                    </a:moveTo>
                    <a:lnTo>
                      <a:pt x="22567838" y="0"/>
                    </a:lnTo>
                    <a:lnTo>
                      <a:pt x="22567838" y="2277612"/>
                    </a:lnTo>
                    <a:lnTo>
                      <a:pt x="0" y="2277612"/>
                    </a:lnTo>
                    <a:close/>
                  </a:path>
                </a:pathLst>
              </a:custGeom>
              <a:solidFill>
                <a:srgbClr val="C7E8EB"/>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1037" name="Google Shape;1287;g3524b166b5b_0_0"/>
            <p:cNvSpPr/>
            <p:nvPr/>
          </p:nvSpPr>
          <p:spPr>
            <a:xfrm>
              <a:off x="573840" y="2608920"/>
              <a:ext cx="6410160" cy="789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000" b="0" strike="noStrike" spc="-1" noProof="0" dirty="0">
                  <a:solidFill>
                    <a:srgbClr val="222222"/>
                  </a:solidFill>
                  <a:latin typeface="Open Sans"/>
                  <a:ea typeface="Open Sans"/>
                </a:rPr>
                <a:t>(</a:t>
              </a:r>
              <a:r>
                <a:rPr lang="pl-PL" sz="1200" b="1" strike="noStrike" spc="-1" noProof="0" dirty="0">
                  <a:solidFill>
                    <a:srgbClr val="222222"/>
                  </a:solidFill>
                  <a:latin typeface="Open Sans"/>
                  <a:ea typeface="Open Sans"/>
                </a:rPr>
                <a:t>MAN </a:t>
              </a:r>
              <a:r>
                <a:rPr lang="pl-PL" sz="1000" b="0" strike="noStrike" spc="-1" noProof="0" dirty="0">
                  <a:solidFill>
                    <a:srgbClr val="222222"/>
                  </a:solidFill>
                  <a:latin typeface="Open Sans"/>
                  <a:ea typeface="Open Sans"/>
                </a:rPr>
                <a:t>– Metropolitan Area Network) sieci metropolitalne o zasięgu od kilkunastu kilometrów do kilkudziesięciu kilometrów, obejmujące zespół miejski.</a:t>
              </a:r>
              <a:endParaRPr lang="pl-PL" sz="1000" b="0" strike="noStrike" spc="-1" noProof="0" dirty="0">
                <a:solidFill>
                  <a:srgbClr val="000000"/>
                </a:solidFill>
                <a:latin typeface="Arial"/>
              </a:endParaRPr>
            </a:p>
            <a:p>
              <a:pPr>
                <a:lnSpc>
                  <a:spcPct val="162000"/>
                </a:lnSpc>
                <a:tabLst>
                  <a:tab pos="0" algn="l"/>
                </a:tabLst>
              </a:pPr>
              <a:endParaRPr lang="pl-PL" sz="1000" b="0" strike="noStrike" spc="-1" noProof="0" dirty="0">
                <a:solidFill>
                  <a:srgbClr val="000000"/>
                </a:solidFill>
                <a:latin typeface="Arial"/>
              </a:endParaRPr>
            </a:p>
          </p:txBody>
        </p:sp>
      </p:grpSp>
      <p:grpSp>
        <p:nvGrpSpPr>
          <p:cNvPr id="1038" name="Google Shape;1288;g3524b166b5b_0_0"/>
          <p:cNvGrpSpPr/>
          <p:nvPr/>
        </p:nvGrpSpPr>
        <p:grpSpPr>
          <a:xfrm>
            <a:off x="455400" y="3382200"/>
            <a:ext cx="6647040" cy="568800"/>
            <a:chOff x="455400" y="3382200"/>
            <a:chExt cx="6647040" cy="568800"/>
          </a:xfrm>
        </p:grpSpPr>
        <p:grpSp>
          <p:nvGrpSpPr>
            <p:cNvPr id="1039" name="Google Shape;1289;g3524b166b5b_0_0"/>
            <p:cNvGrpSpPr/>
            <p:nvPr/>
          </p:nvGrpSpPr>
          <p:grpSpPr>
            <a:xfrm>
              <a:off x="455400" y="3382200"/>
              <a:ext cx="6647040" cy="398880"/>
              <a:chOff x="455400" y="3382200"/>
              <a:chExt cx="6647040" cy="398880"/>
            </a:xfrm>
          </p:grpSpPr>
          <p:sp>
            <p:nvSpPr>
              <p:cNvPr id="1040" name="Google Shape;1290;g3524b166b5b_0_0"/>
              <p:cNvSpPr/>
              <p:nvPr/>
            </p:nvSpPr>
            <p:spPr>
              <a:xfrm>
                <a:off x="543960" y="3420000"/>
                <a:ext cx="6558480" cy="361080"/>
              </a:xfrm>
              <a:custGeom>
                <a:avLst/>
                <a:gdLst>
                  <a:gd name="textAreaLeft" fmla="*/ 0 w 6558480"/>
                  <a:gd name="textAreaRight" fmla="*/ 6558840 w 6558480"/>
                  <a:gd name="textAreaTop" fmla="*/ 0 h 361080"/>
                  <a:gd name="textAreaBottom" fmla="*/ 361440 h 361080"/>
                </a:gdLst>
                <a:ahLst/>
                <a:cxnLst/>
                <a:rect l="textAreaLeft" t="textAreaTop" r="textAreaRight" b="textAreaBottom"/>
                <a:pathLst>
                  <a:path w="22567838" h="2900394">
                    <a:moveTo>
                      <a:pt x="22567838" y="0"/>
                    </a:moveTo>
                    <a:lnTo>
                      <a:pt x="22567838" y="2900394"/>
                    </a:lnTo>
                    <a:lnTo>
                      <a:pt x="0" y="2900394"/>
                    </a:lnTo>
                    <a:lnTo>
                      <a:pt x="0" y="2595594"/>
                    </a:lnTo>
                    <a:lnTo>
                      <a:pt x="22263038" y="2595594"/>
                    </a:lnTo>
                    <a:lnTo>
                      <a:pt x="22263038" y="0"/>
                    </a:lnTo>
                    <a:close/>
                  </a:path>
                </a:pathLst>
              </a:custGeom>
              <a:solidFill>
                <a:srgbClr val="C8D0D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041" name="Google Shape;1291;g3524b166b5b_0_0"/>
              <p:cNvSpPr/>
              <p:nvPr/>
            </p:nvSpPr>
            <p:spPr>
              <a:xfrm>
                <a:off x="455400" y="3382200"/>
                <a:ext cx="6558480" cy="361080"/>
              </a:xfrm>
              <a:custGeom>
                <a:avLst/>
                <a:gdLst>
                  <a:gd name="textAreaLeft" fmla="*/ 0 w 6558480"/>
                  <a:gd name="textAreaRight" fmla="*/ 6558840 w 6558480"/>
                  <a:gd name="textAreaTop" fmla="*/ 0 h 361080"/>
                  <a:gd name="textAreaBottom" fmla="*/ 361440 h 361080"/>
                </a:gdLst>
                <a:ahLst/>
                <a:cxnLst/>
                <a:rect l="textAreaLeft" t="textAreaTop" r="textAreaRight" b="textAreaBottom"/>
                <a:pathLst>
                  <a:path w="22567838" h="2900394">
                    <a:moveTo>
                      <a:pt x="0" y="0"/>
                    </a:moveTo>
                    <a:lnTo>
                      <a:pt x="22567838" y="0"/>
                    </a:lnTo>
                    <a:lnTo>
                      <a:pt x="22567838" y="2900394"/>
                    </a:lnTo>
                    <a:lnTo>
                      <a:pt x="0" y="2900394"/>
                    </a:lnTo>
                    <a:close/>
                  </a:path>
                </a:pathLst>
              </a:custGeom>
              <a:solidFill>
                <a:srgbClr val="C9E265"/>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1042" name="Google Shape;1292;g3524b166b5b_0_0"/>
            <p:cNvSpPr/>
            <p:nvPr/>
          </p:nvSpPr>
          <p:spPr>
            <a:xfrm>
              <a:off x="577440" y="3408480"/>
              <a:ext cx="6362280" cy="54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000" b="0" strike="noStrike" spc="-1" noProof="0" dirty="0">
                  <a:solidFill>
                    <a:srgbClr val="222222"/>
                  </a:solidFill>
                  <a:latin typeface="Open Sans"/>
                  <a:ea typeface="Open Sans"/>
                </a:rPr>
                <a:t>(</a:t>
              </a:r>
              <a:r>
                <a:rPr lang="pl-PL" sz="1200" b="1" strike="noStrike" spc="-1" noProof="0" dirty="0">
                  <a:solidFill>
                    <a:srgbClr val="222222"/>
                  </a:solidFill>
                  <a:latin typeface="Open Sans"/>
                  <a:ea typeface="Open Sans"/>
                </a:rPr>
                <a:t>WAN</a:t>
              </a:r>
              <a:r>
                <a:rPr lang="pl-PL" sz="1000" b="0" strike="noStrike" spc="-1" noProof="0" dirty="0">
                  <a:solidFill>
                    <a:srgbClr val="222222"/>
                  </a:solidFill>
                  <a:latin typeface="Open Sans"/>
                  <a:ea typeface="Open Sans"/>
                </a:rPr>
                <a:t> – Wide Area Network) sieci rozległe obejmujące swoim zasięgiem region, kraj lub cały świat.</a:t>
              </a:r>
              <a:endParaRPr lang="pl-PL" sz="1000" b="0" strike="noStrike" spc="-1" noProof="0" dirty="0">
                <a:solidFill>
                  <a:srgbClr val="000000"/>
                </a:solidFill>
                <a:latin typeface="Arial"/>
              </a:endParaRPr>
            </a:p>
            <a:p>
              <a:pPr>
                <a:lnSpc>
                  <a:spcPct val="162000"/>
                </a:lnSpc>
                <a:tabLst>
                  <a:tab pos="0" algn="l"/>
                </a:tabLst>
              </a:pPr>
              <a:endParaRPr lang="pl-PL" sz="1000" b="0" strike="noStrike" spc="-1" noProof="0" dirty="0">
                <a:solidFill>
                  <a:srgbClr val="000000"/>
                </a:solidFill>
                <a:latin typeface="Arial"/>
              </a:endParaRPr>
            </a:p>
          </p:txBody>
        </p:sp>
      </p:grpSp>
      <p:sp>
        <p:nvSpPr>
          <p:cNvPr id="1043" name="Google Shape;1293;g3524b166b5b_0_0"/>
          <p:cNvSpPr/>
          <p:nvPr/>
        </p:nvSpPr>
        <p:spPr>
          <a:xfrm>
            <a:off x="570240" y="103284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a:ea typeface="Open Sans"/>
              </a:rPr>
              <a:t>Sieci komunikacyjne</a:t>
            </a:r>
            <a:endParaRPr lang="pl-PL" sz="1400" b="0" strike="noStrike" spc="-1" noProof="0" dirty="0">
              <a:solidFill>
                <a:srgbClr val="000000"/>
              </a:solidFill>
              <a:latin typeface="Arial"/>
            </a:endParaRPr>
          </a:p>
        </p:txBody>
      </p:sp>
      <p:sp>
        <p:nvSpPr>
          <p:cNvPr id="1044" name="Google Shape;1294;g3524b166b5b_0_0"/>
          <p:cNvSpPr/>
          <p:nvPr/>
        </p:nvSpPr>
        <p:spPr>
          <a:xfrm>
            <a:off x="564480" y="4797000"/>
            <a:ext cx="734040" cy="398880"/>
          </a:xfrm>
          <a:prstGeom prst="rect">
            <a:avLst/>
          </a:prstGeom>
          <a:solidFill>
            <a:schemeClr val="lt2"/>
          </a:solidFill>
          <a:ln w="9525">
            <a:solidFill>
              <a:srgbClr val="1F497D"/>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pl-PL" sz="1400" b="0" strike="noStrike" spc="-1" noProof="0" dirty="0">
              <a:solidFill>
                <a:srgbClr val="000000"/>
              </a:solidFill>
              <a:latin typeface="Arial"/>
            </a:endParaRPr>
          </a:p>
        </p:txBody>
      </p:sp>
      <p:sp>
        <p:nvSpPr>
          <p:cNvPr id="1045" name="Google Shape;1295;g3524b166b5b_0_0"/>
          <p:cNvSpPr/>
          <p:nvPr/>
        </p:nvSpPr>
        <p:spPr>
          <a:xfrm>
            <a:off x="1508760" y="4797000"/>
            <a:ext cx="734040" cy="398880"/>
          </a:xfrm>
          <a:prstGeom prst="rect">
            <a:avLst/>
          </a:prstGeom>
          <a:solidFill>
            <a:schemeClr val="lt2"/>
          </a:solidFill>
          <a:ln w="9525">
            <a:solidFill>
              <a:srgbClr val="1F497D"/>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pl-PL" sz="1400" b="0" strike="noStrike" spc="-1" noProof="0" dirty="0">
              <a:solidFill>
                <a:srgbClr val="000000"/>
              </a:solidFill>
              <a:latin typeface="Arial"/>
            </a:endParaRPr>
          </a:p>
        </p:txBody>
      </p:sp>
      <p:sp>
        <p:nvSpPr>
          <p:cNvPr id="1046" name="Google Shape;1296;g3524b166b5b_0_0"/>
          <p:cNvSpPr/>
          <p:nvPr/>
        </p:nvSpPr>
        <p:spPr>
          <a:xfrm>
            <a:off x="2508120" y="4797000"/>
            <a:ext cx="734040" cy="398880"/>
          </a:xfrm>
          <a:prstGeom prst="rect">
            <a:avLst/>
          </a:prstGeom>
          <a:solidFill>
            <a:schemeClr val="lt2"/>
          </a:solidFill>
          <a:ln w="9525">
            <a:solidFill>
              <a:srgbClr val="1F497D"/>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pl-PL" sz="1400" b="0" strike="noStrike" spc="-1" noProof="0" dirty="0">
              <a:solidFill>
                <a:srgbClr val="000000"/>
              </a:solidFill>
              <a:latin typeface="Arial"/>
            </a:endParaRPr>
          </a:p>
        </p:txBody>
      </p:sp>
      <p:cxnSp>
        <p:nvCxnSpPr>
          <p:cNvPr id="1047" name="Google Shape;1297;g3524b166b5b_0_0"/>
          <p:cNvCxnSpPr/>
          <p:nvPr/>
        </p:nvCxnSpPr>
        <p:spPr>
          <a:xfrm>
            <a:off x="243000" y="4555800"/>
            <a:ext cx="3408840" cy="360"/>
          </a:xfrm>
          <a:prstGeom prst="straightConnector1">
            <a:avLst/>
          </a:prstGeom>
          <a:ln w="9525">
            <a:solidFill>
              <a:srgbClr val="1F497D"/>
            </a:solidFill>
            <a:round/>
          </a:ln>
        </p:spPr>
      </p:cxnSp>
      <p:cxnSp>
        <p:nvCxnSpPr>
          <p:cNvPr id="1048" name="Google Shape;1298;g3524b166b5b_0_0"/>
          <p:cNvCxnSpPr>
            <a:endCxn id="1044" idx="0"/>
          </p:cNvCxnSpPr>
          <p:nvPr/>
        </p:nvCxnSpPr>
        <p:spPr>
          <a:xfrm flipH="1">
            <a:off x="931320" y="4555800"/>
            <a:ext cx="720" cy="241560"/>
          </a:xfrm>
          <a:prstGeom prst="straightConnector1">
            <a:avLst/>
          </a:prstGeom>
          <a:ln w="9525">
            <a:solidFill>
              <a:srgbClr val="1F497D"/>
            </a:solidFill>
            <a:round/>
          </a:ln>
        </p:spPr>
      </p:cxnSp>
      <p:cxnSp>
        <p:nvCxnSpPr>
          <p:cNvPr id="1049" name="Google Shape;1299;g3524b166b5b_0_0"/>
          <p:cNvCxnSpPr/>
          <p:nvPr/>
        </p:nvCxnSpPr>
        <p:spPr>
          <a:xfrm>
            <a:off x="1875960" y="4555800"/>
            <a:ext cx="360" cy="241200"/>
          </a:xfrm>
          <a:prstGeom prst="straightConnector1">
            <a:avLst/>
          </a:prstGeom>
          <a:ln w="9525">
            <a:solidFill>
              <a:srgbClr val="1F497D"/>
            </a:solidFill>
            <a:round/>
          </a:ln>
        </p:spPr>
      </p:cxnSp>
      <p:cxnSp>
        <p:nvCxnSpPr>
          <p:cNvPr id="1050" name="Google Shape;1300;g3524b166b5b_0_0"/>
          <p:cNvCxnSpPr/>
          <p:nvPr/>
        </p:nvCxnSpPr>
        <p:spPr>
          <a:xfrm>
            <a:off x="2875320" y="4555800"/>
            <a:ext cx="360" cy="241200"/>
          </a:xfrm>
          <a:prstGeom prst="straightConnector1">
            <a:avLst/>
          </a:prstGeom>
          <a:ln w="9525">
            <a:solidFill>
              <a:srgbClr val="1F497D"/>
            </a:solidFill>
            <a:round/>
          </a:ln>
        </p:spPr>
      </p:cxnSp>
      <p:sp>
        <p:nvSpPr>
          <p:cNvPr id="1051" name="Google Shape;1301;g3524b166b5b_0_0"/>
          <p:cNvSpPr/>
          <p:nvPr/>
        </p:nvSpPr>
        <p:spPr>
          <a:xfrm>
            <a:off x="3681000" y="4516200"/>
            <a:ext cx="3179520" cy="527760"/>
          </a:xfrm>
          <a:prstGeom prst="rect">
            <a:avLst/>
          </a:prstGeom>
          <a:noFill/>
          <a:ln w="0">
            <a:noFill/>
          </a:ln>
        </p:spPr>
        <p:style>
          <a:lnRef idx="0">
            <a:scrgbClr r="0" g="0" b="0"/>
          </a:lnRef>
          <a:fillRef idx="0">
            <a:scrgbClr r="0" g="0" b="0"/>
          </a:fillRef>
          <a:effectRef idx="0">
            <a:scrgbClr r="0" g="0" b="0"/>
          </a:effectRef>
          <a:fontRef idx="minor"/>
        </p:style>
        <p:txBody>
          <a:bodyPr tIns="91440" bIns="91440" anchor="t">
            <a:noAutofit/>
          </a:bodyPr>
          <a:lstStyle/>
          <a:p>
            <a:pPr>
              <a:lnSpc>
                <a:spcPct val="100000"/>
              </a:lnSpc>
              <a:tabLst>
                <a:tab pos="0" algn="l"/>
              </a:tabLst>
            </a:pPr>
            <a:r>
              <a:rPr lang="pl-PL" sz="1000" b="0" strike="noStrike" spc="-1" noProof="0" dirty="0">
                <a:solidFill>
                  <a:schemeClr val="dk1"/>
                </a:solidFill>
                <a:latin typeface="Calibri"/>
                <a:ea typeface="Calibri"/>
              </a:rPr>
              <a:t>Topologia “magistrala”</a:t>
            </a:r>
            <a:endParaRPr lang="pl-PL" sz="1000" b="0" strike="noStrike" spc="-1" noProof="0" dirty="0">
              <a:solidFill>
                <a:srgbClr val="000000"/>
              </a:solidFill>
              <a:latin typeface="Arial"/>
            </a:endParaRPr>
          </a:p>
        </p:txBody>
      </p:sp>
      <p:sp>
        <p:nvSpPr>
          <p:cNvPr id="1052" name="Google Shape;1302;g3524b166b5b_0_0"/>
          <p:cNvSpPr/>
          <p:nvPr/>
        </p:nvSpPr>
        <p:spPr>
          <a:xfrm>
            <a:off x="5570640" y="6139440"/>
            <a:ext cx="734040" cy="398880"/>
          </a:xfrm>
          <a:prstGeom prst="rect">
            <a:avLst/>
          </a:prstGeom>
          <a:solidFill>
            <a:srgbClr val="FF5824"/>
          </a:solidFill>
          <a:ln w="9525">
            <a:solidFill>
              <a:srgbClr val="000000"/>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pl-PL" sz="1400" b="0" strike="noStrike" spc="-1" noProof="0" dirty="0">
              <a:solidFill>
                <a:srgbClr val="000000"/>
              </a:solidFill>
              <a:latin typeface="Arial"/>
            </a:endParaRPr>
          </a:p>
        </p:txBody>
      </p:sp>
      <p:sp>
        <p:nvSpPr>
          <p:cNvPr id="1053" name="Google Shape;1303;g3524b166b5b_0_0"/>
          <p:cNvSpPr/>
          <p:nvPr/>
        </p:nvSpPr>
        <p:spPr>
          <a:xfrm>
            <a:off x="4529160" y="5889240"/>
            <a:ext cx="734040" cy="398880"/>
          </a:xfrm>
          <a:prstGeom prst="rect">
            <a:avLst/>
          </a:prstGeom>
          <a:solidFill>
            <a:srgbClr val="FF5824"/>
          </a:solidFill>
          <a:ln w="9525">
            <a:solidFill>
              <a:srgbClr val="000000"/>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pl-PL" sz="1400" b="0" strike="noStrike" spc="-1" noProof="0" dirty="0">
              <a:solidFill>
                <a:srgbClr val="000000"/>
              </a:solidFill>
              <a:latin typeface="Arial"/>
            </a:endParaRPr>
          </a:p>
        </p:txBody>
      </p:sp>
      <p:sp>
        <p:nvSpPr>
          <p:cNvPr id="1054" name="Google Shape;1304;g3524b166b5b_0_0"/>
          <p:cNvSpPr/>
          <p:nvPr/>
        </p:nvSpPr>
        <p:spPr>
          <a:xfrm>
            <a:off x="5570640" y="5384160"/>
            <a:ext cx="734040" cy="398880"/>
          </a:xfrm>
          <a:prstGeom prst="rect">
            <a:avLst/>
          </a:prstGeom>
          <a:solidFill>
            <a:srgbClr val="FF5824"/>
          </a:solidFill>
          <a:ln w="9525">
            <a:solidFill>
              <a:srgbClr val="000000"/>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pl-PL" sz="1400" b="0" strike="noStrike" spc="-1" noProof="0" dirty="0">
              <a:solidFill>
                <a:srgbClr val="000000"/>
              </a:solidFill>
              <a:latin typeface="Arial"/>
            </a:endParaRPr>
          </a:p>
        </p:txBody>
      </p:sp>
      <p:sp>
        <p:nvSpPr>
          <p:cNvPr id="1055" name="Google Shape;1305;g3524b166b5b_0_0"/>
          <p:cNvSpPr/>
          <p:nvPr/>
        </p:nvSpPr>
        <p:spPr>
          <a:xfrm>
            <a:off x="4723920" y="6782400"/>
            <a:ext cx="734040" cy="398880"/>
          </a:xfrm>
          <a:prstGeom prst="rect">
            <a:avLst/>
          </a:prstGeom>
          <a:solidFill>
            <a:srgbClr val="FF5824"/>
          </a:solidFill>
          <a:ln w="9525">
            <a:solidFill>
              <a:srgbClr val="000000"/>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pl-PL" sz="1400" b="0" strike="noStrike" spc="-1" noProof="0" dirty="0">
              <a:solidFill>
                <a:srgbClr val="000000"/>
              </a:solidFill>
              <a:latin typeface="Arial"/>
            </a:endParaRPr>
          </a:p>
        </p:txBody>
      </p:sp>
      <p:sp>
        <p:nvSpPr>
          <p:cNvPr id="1056" name="Google Shape;1306;g3524b166b5b_0_0"/>
          <p:cNvSpPr/>
          <p:nvPr/>
        </p:nvSpPr>
        <p:spPr>
          <a:xfrm>
            <a:off x="6349320" y="6782400"/>
            <a:ext cx="734040" cy="398880"/>
          </a:xfrm>
          <a:prstGeom prst="rect">
            <a:avLst/>
          </a:prstGeom>
          <a:solidFill>
            <a:srgbClr val="FF5824"/>
          </a:solidFill>
          <a:ln w="9525">
            <a:solidFill>
              <a:srgbClr val="000000"/>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pl-PL" sz="1400" b="0" strike="noStrike" spc="-1" noProof="0" dirty="0">
              <a:solidFill>
                <a:srgbClr val="000000"/>
              </a:solidFill>
              <a:latin typeface="Arial"/>
            </a:endParaRPr>
          </a:p>
        </p:txBody>
      </p:sp>
      <p:cxnSp>
        <p:nvCxnSpPr>
          <p:cNvPr id="1057" name="Google Shape;1307;g3524b166b5b_0_0"/>
          <p:cNvCxnSpPr>
            <a:stCxn id="1054" idx="2"/>
            <a:endCxn id="1052" idx="0"/>
          </p:cNvCxnSpPr>
          <p:nvPr/>
        </p:nvCxnSpPr>
        <p:spPr>
          <a:xfrm>
            <a:off x="5937480" y="5783040"/>
            <a:ext cx="360" cy="356760"/>
          </a:xfrm>
          <a:prstGeom prst="straightConnector1">
            <a:avLst/>
          </a:prstGeom>
          <a:ln w="9525">
            <a:solidFill>
              <a:srgbClr val="000000"/>
            </a:solidFill>
            <a:round/>
          </a:ln>
        </p:spPr>
      </p:cxnSp>
      <p:cxnSp>
        <p:nvCxnSpPr>
          <p:cNvPr id="1058" name="Google Shape;1308;g3524b166b5b_0_0"/>
          <p:cNvCxnSpPr>
            <a:stCxn id="1055" idx="0"/>
            <a:endCxn id="1052" idx="2"/>
          </p:cNvCxnSpPr>
          <p:nvPr/>
        </p:nvCxnSpPr>
        <p:spPr>
          <a:xfrm flipV="1">
            <a:off x="5090760" y="6538320"/>
            <a:ext cx="847080" cy="244440"/>
          </a:xfrm>
          <a:prstGeom prst="straightConnector1">
            <a:avLst/>
          </a:prstGeom>
          <a:ln w="9525">
            <a:solidFill>
              <a:srgbClr val="000000"/>
            </a:solidFill>
            <a:round/>
          </a:ln>
        </p:spPr>
      </p:cxnSp>
      <p:cxnSp>
        <p:nvCxnSpPr>
          <p:cNvPr id="1059" name="Google Shape;1309;g3524b166b5b_0_0"/>
          <p:cNvCxnSpPr>
            <a:stCxn id="1056" idx="0"/>
            <a:endCxn id="1052" idx="2"/>
          </p:cNvCxnSpPr>
          <p:nvPr/>
        </p:nvCxnSpPr>
        <p:spPr>
          <a:xfrm flipH="1" flipV="1">
            <a:off x="5937480" y="6538320"/>
            <a:ext cx="779040" cy="244440"/>
          </a:xfrm>
          <a:prstGeom prst="straightConnector1">
            <a:avLst/>
          </a:prstGeom>
          <a:ln w="9525">
            <a:solidFill>
              <a:srgbClr val="000000"/>
            </a:solidFill>
            <a:round/>
          </a:ln>
        </p:spPr>
      </p:cxnSp>
      <p:sp>
        <p:nvSpPr>
          <p:cNvPr id="1060" name="Google Shape;1310;g3524b166b5b_0_0"/>
          <p:cNvSpPr/>
          <p:nvPr/>
        </p:nvSpPr>
        <p:spPr>
          <a:xfrm>
            <a:off x="6612120" y="5889240"/>
            <a:ext cx="734040" cy="398880"/>
          </a:xfrm>
          <a:prstGeom prst="rect">
            <a:avLst/>
          </a:prstGeom>
          <a:solidFill>
            <a:srgbClr val="FF5824"/>
          </a:solidFill>
          <a:ln w="9525">
            <a:solidFill>
              <a:srgbClr val="000000"/>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pl-PL" sz="1400" b="0" strike="noStrike" spc="-1" noProof="0" dirty="0">
              <a:solidFill>
                <a:srgbClr val="000000"/>
              </a:solidFill>
              <a:latin typeface="Arial"/>
            </a:endParaRPr>
          </a:p>
        </p:txBody>
      </p:sp>
      <p:cxnSp>
        <p:nvCxnSpPr>
          <p:cNvPr id="1061" name="Google Shape;1311;g3524b166b5b_0_0"/>
          <p:cNvCxnSpPr>
            <a:stCxn id="1052" idx="3"/>
            <a:endCxn id="1060" idx="1"/>
          </p:cNvCxnSpPr>
          <p:nvPr/>
        </p:nvCxnSpPr>
        <p:spPr>
          <a:xfrm flipV="1">
            <a:off x="6304680" y="6088680"/>
            <a:ext cx="307800" cy="250560"/>
          </a:xfrm>
          <a:prstGeom prst="straightConnector1">
            <a:avLst/>
          </a:prstGeom>
          <a:ln w="9525">
            <a:solidFill>
              <a:srgbClr val="000000"/>
            </a:solidFill>
            <a:round/>
          </a:ln>
        </p:spPr>
      </p:cxnSp>
      <p:sp>
        <p:nvSpPr>
          <p:cNvPr id="1062" name="Google Shape;1312;g3524b166b5b_0_0"/>
          <p:cNvSpPr/>
          <p:nvPr/>
        </p:nvSpPr>
        <p:spPr>
          <a:xfrm>
            <a:off x="2823120" y="6010560"/>
            <a:ext cx="1288080" cy="527760"/>
          </a:xfrm>
          <a:prstGeom prst="rect">
            <a:avLst/>
          </a:prstGeom>
          <a:noFill/>
          <a:ln w="0">
            <a:noFill/>
          </a:ln>
        </p:spPr>
        <p:style>
          <a:lnRef idx="0">
            <a:scrgbClr r="0" g="0" b="0"/>
          </a:lnRef>
          <a:fillRef idx="0">
            <a:scrgbClr r="0" g="0" b="0"/>
          </a:fillRef>
          <a:effectRef idx="0">
            <a:scrgbClr r="0" g="0" b="0"/>
          </a:effectRef>
          <a:fontRef idx="minor"/>
        </p:style>
        <p:txBody>
          <a:bodyPr tIns="91440" bIns="91440" anchor="t">
            <a:noAutofit/>
          </a:bodyPr>
          <a:lstStyle/>
          <a:p>
            <a:pPr>
              <a:lnSpc>
                <a:spcPct val="100000"/>
              </a:lnSpc>
              <a:tabLst>
                <a:tab pos="0" algn="l"/>
              </a:tabLst>
            </a:pPr>
            <a:r>
              <a:rPr lang="pl-PL" sz="1000" b="0" strike="noStrike" spc="-1" noProof="0" dirty="0">
                <a:solidFill>
                  <a:srgbClr val="FF5824"/>
                </a:solidFill>
                <a:latin typeface="Calibri"/>
                <a:ea typeface="Calibri"/>
              </a:rPr>
              <a:t>Topologia “gwiazda”</a:t>
            </a:r>
            <a:endParaRPr lang="pl-PL" sz="1000" b="0" strike="noStrike" spc="-1" noProof="0" dirty="0">
              <a:solidFill>
                <a:srgbClr val="000000"/>
              </a:solidFill>
              <a:latin typeface="Arial"/>
            </a:endParaRPr>
          </a:p>
        </p:txBody>
      </p:sp>
      <p:cxnSp>
        <p:nvCxnSpPr>
          <p:cNvPr id="1063" name="Google Shape;1313;g3524b166b5b_0_0"/>
          <p:cNvCxnSpPr>
            <a:stCxn id="1053" idx="3"/>
            <a:endCxn id="1052" idx="1"/>
          </p:cNvCxnSpPr>
          <p:nvPr/>
        </p:nvCxnSpPr>
        <p:spPr>
          <a:xfrm>
            <a:off x="5263200" y="6088680"/>
            <a:ext cx="307800" cy="250560"/>
          </a:xfrm>
          <a:prstGeom prst="straightConnector1">
            <a:avLst/>
          </a:prstGeom>
          <a:ln w="9525">
            <a:solidFill>
              <a:srgbClr val="1F497D"/>
            </a:solidFill>
            <a:round/>
          </a:ln>
        </p:spPr>
      </p:cxnSp>
      <p:sp>
        <p:nvSpPr>
          <p:cNvPr id="1064" name="Google Shape;1314;g3524b166b5b_0_0"/>
          <p:cNvSpPr/>
          <p:nvPr/>
        </p:nvSpPr>
        <p:spPr>
          <a:xfrm>
            <a:off x="116640" y="7369560"/>
            <a:ext cx="734040" cy="398880"/>
          </a:xfrm>
          <a:prstGeom prst="rect">
            <a:avLst/>
          </a:prstGeom>
          <a:solidFill>
            <a:srgbClr val="655EA0"/>
          </a:solidFill>
          <a:ln w="9525">
            <a:solidFill>
              <a:srgbClr val="000000"/>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pl-PL" sz="1400" b="0" strike="noStrike" spc="-1" noProof="0" dirty="0">
              <a:solidFill>
                <a:srgbClr val="000000"/>
              </a:solidFill>
              <a:latin typeface="Arial"/>
            </a:endParaRPr>
          </a:p>
        </p:txBody>
      </p:sp>
      <p:sp>
        <p:nvSpPr>
          <p:cNvPr id="1065" name="Google Shape;1315;g3524b166b5b_0_0"/>
          <p:cNvSpPr/>
          <p:nvPr/>
        </p:nvSpPr>
        <p:spPr>
          <a:xfrm>
            <a:off x="1401840" y="6782400"/>
            <a:ext cx="734040" cy="398880"/>
          </a:xfrm>
          <a:prstGeom prst="rect">
            <a:avLst/>
          </a:prstGeom>
          <a:solidFill>
            <a:srgbClr val="655EA0"/>
          </a:solidFill>
          <a:ln w="9525">
            <a:solidFill>
              <a:srgbClr val="000000"/>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pl-PL" sz="1400" b="0" strike="noStrike" spc="-1" noProof="0" dirty="0">
              <a:solidFill>
                <a:srgbClr val="000000"/>
              </a:solidFill>
              <a:latin typeface="Arial"/>
            </a:endParaRPr>
          </a:p>
        </p:txBody>
      </p:sp>
      <p:sp>
        <p:nvSpPr>
          <p:cNvPr id="1066" name="Google Shape;1316;g3524b166b5b_0_0"/>
          <p:cNvSpPr/>
          <p:nvPr/>
        </p:nvSpPr>
        <p:spPr>
          <a:xfrm>
            <a:off x="311400" y="8262360"/>
            <a:ext cx="734040" cy="398880"/>
          </a:xfrm>
          <a:prstGeom prst="rect">
            <a:avLst/>
          </a:prstGeom>
          <a:solidFill>
            <a:srgbClr val="655EA0"/>
          </a:solidFill>
          <a:ln w="9525">
            <a:solidFill>
              <a:srgbClr val="000000"/>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pl-PL" sz="1400" b="0" strike="noStrike" spc="-1" noProof="0" dirty="0">
              <a:solidFill>
                <a:srgbClr val="000000"/>
              </a:solidFill>
              <a:latin typeface="Arial"/>
            </a:endParaRPr>
          </a:p>
        </p:txBody>
      </p:sp>
      <p:sp>
        <p:nvSpPr>
          <p:cNvPr id="1067" name="Google Shape;1317;g3524b166b5b_0_0"/>
          <p:cNvSpPr/>
          <p:nvPr/>
        </p:nvSpPr>
        <p:spPr>
          <a:xfrm>
            <a:off x="1936800" y="8262360"/>
            <a:ext cx="734040" cy="398880"/>
          </a:xfrm>
          <a:prstGeom prst="rect">
            <a:avLst/>
          </a:prstGeom>
          <a:solidFill>
            <a:srgbClr val="655EA0"/>
          </a:solidFill>
          <a:ln w="9525">
            <a:solidFill>
              <a:srgbClr val="000000"/>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pl-PL" sz="1400" b="0" strike="noStrike" spc="-1" noProof="0" dirty="0">
              <a:solidFill>
                <a:srgbClr val="000000"/>
              </a:solidFill>
              <a:latin typeface="Arial"/>
            </a:endParaRPr>
          </a:p>
        </p:txBody>
      </p:sp>
      <p:sp>
        <p:nvSpPr>
          <p:cNvPr id="1068" name="Google Shape;1318;g3524b166b5b_0_0"/>
          <p:cNvSpPr/>
          <p:nvPr/>
        </p:nvSpPr>
        <p:spPr>
          <a:xfrm>
            <a:off x="2199600" y="7369560"/>
            <a:ext cx="734040" cy="398880"/>
          </a:xfrm>
          <a:prstGeom prst="rect">
            <a:avLst/>
          </a:prstGeom>
          <a:solidFill>
            <a:srgbClr val="655EA0"/>
          </a:solidFill>
          <a:ln w="9525">
            <a:solidFill>
              <a:srgbClr val="000000"/>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pl-PL" sz="1400" b="0" strike="noStrike" spc="-1" noProof="0" dirty="0">
              <a:solidFill>
                <a:srgbClr val="000000"/>
              </a:solidFill>
              <a:latin typeface="Arial"/>
            </a:endParaRPr>
          </a:p>
        </p:txBody>
      </p:sp>
      <p:sp>
        <p:nvSpPr>
          <p:cNvPr id="1069" name="Google Shape;1319;g3524b166b5b_0_0"/>
          <p:cNvSpPr/>
          <p:nvPr/>
        </p:nvSpPr>
        <p:spPr>
          <a:xfrm>
            <a:off x="3240720" y="7713720"/>
            <a:ext cx="1288080" cy="527760"/>
          </a:xfrm>
          <a:prstGeom prst="rect">
            <a:avLst/>
          </a:prstGeom>
          <a:noFill/>
          <a:ln w="0">
            <a:noFill/>
          </a:ln>
        </p:spPr>
        <p:style>
          <a:lnRef idx="0">
            <a:scrgbClr r="0" g="0" b="0"/>
          </a:lnRef>
          <a:fillRef idx="0">
            <a:scrgbClr r="0" g="0" b="0"/>
          </a:fillRef>
          <a:effectRef idx="0">
            <a:scrgbClr r="0" g="0" b="0"/>
          </a:effectRef>
          <a:fontRef idx="minor"/>
        </p:style>
        <p:txBody>
          <a:bodyPr tIns="91440" bIns="91440" anchor="t">
            <a:noAutofit/>
          </a:bodyPr>
          <a:lstStyle/>
          <a:p>
            <a:pPr>
              <a:lnSpc>
                <a:spcPct val="100000"/>
              </a:lnSpc>
              <a:tabLst>
                <a:tab pos="0" algn="l"/>
              </a:tabLst>
            </a:pPr>
            <a:r>
              <a:rPr lang="pl-PL" sz="1000" b="0" strike="noStrike" spc="-1" noProof="0" dirty="0">
                <a:solidFill>
                  <a:srgbClr val="655EA0"/>
                </a:solidFill>
                <a:latin typeface="Calibri"/>
                <a:ea typeface="Calibri"/>
              </a:rPr>
              <a:t>Topologia “pierścień”</a:t>
            </a:r>
            <a:endParaRPr lang="pl-PL" sz="1000" b="0" strike="noStrike" spc="-1" noProof="0" dirty="0">
              <a:solidFill>
                <a:srgbClr val="000000"/>
              </a:solidFill>
              <a:latin typeface="Arial"/>
            </a:endParaRPr>
          </a:p>
        </p:txBody>
      </p:sp>
      <p:cxnSp>
        <p:nvCxnSpPr>
          <p:cNvPr id="1070" name="Google Shape;1320;g3524b166b5b_0_0"/>
          <p:cNvCxnSpPr>
            <a:stCxn id="1064" idx="2"/>
            <a:endCxn id="1066" idx="0"/>
          </p:cNvCxnSpPr>
          <p:nvPr/>
        </p:nvCxnSpPr>
        <p:spPr>
          <a:xfrm>
            <a:off x="483480" y="7768440"/>
            <a:ext cx="195120" cy="494280"/>
          </a:xfrm>
          <a:prstGeom prst="straightConnector1">
            <a:avLst/>
          </a:prstGeom>
          <a:ln w="9525">
            <a:solidFill>
              <a:srgbClr val="1F497D"/>
            </a:solidFill>
            <a:round/>
          </a:ln>
        </p:spPr>
      </p:cxnSp>
      <p:cxnSp>
        <p:nvCxnSpPr>
          <p:cNvPr id="1071" name="Google Shape;1321;g3524b166b5b_0_0"/>
          <p:cNvCxnSpPr>
            <a:stCxn id="1066" idx="3"/>
            <a:endCxn id="1067" idx="1"/>
          </p:cNvCxnSpPr>
          <p:nvPr/>
        </p:nvCxnSpPr>
        <p:spPr>
          <a:xfrm>
            <a:off x="1045440" y="8461800"/>
            <a:ext cx="891720" cy="360"/>
          </a:xfrm>
          <a:prstGeom prst="straightConnector1">
            <a:avLst/>
          </a:prstGeom>
          <a:ln w="9525">
            <a:solidFill>
              <a:srgbClr val="1F497D"/>
            </a:solidFill>
            <a:round/>
          </a:ln>
        </p:spPr>
      </p:cxnSp>
      <p:cxnSp>
        <p:nvCxnSpPr>
          <p:cNvPr id="1072" name="Google Shape;1322;g3524b166b5b_0_0"/>
          <p:cNvCxnSpPr>
            <a:stCxn id="1067" idx="0"/>
            <a:endCxn id="1068" idx="2"/>
          </p:cNvCxnSpPr>
          <p:nvPr/>
        </p:nvCxnSpPr>
        <p:spPr>
          <a:xfrm flipV="1">
            <a:off x="2303640" y="7768440"/>
            <a:ext cx="263160" cy="494280"/>
          </a:xfrm>
          <a:prstGeom prst="straightConnector1">
            <a:avLst/>
          </a:prstGeom>
          <a:ln w="9525">
            <a:solidFill>
              <a:srgbClr val="1F497D"/>
            </a:solidFill>
            <a:round/>
          </a:ln>
        </p:spPr>
      </p:cxnSp>
      <p:cxnSp>
        <p:nvCxnSpPr>
          <p:cNvPr id="1073" name="Google Shape;1323;g3524b166b5b_0_0"/>
          <p:cNvCxnSpPr>
            <a:stCxn id="1065" idx="3"/>
            <a:endCxn id="1068" idx="0"/>
          </p:cNvCxnSpPr>
          <p:nvPr/>
        </p:nvCxnSpPr>
        <p:spPr>
          <a:xfrm>
            <a:off x="2135880" y="6981840"/>
            <a:ext cx="430920" cy="388080"/>
          </a:xfrm>
          <a:prstGeom prst="straightConnector1">
            <a:avLst/>
          </a:prstGeom>
          <a:ln w="9525">
            <a:solidFill>
              <a:srgbClr val="1F497D"/>
            </a:solidFill>
            <a:round/>
          </a:ln>
        </p:spPr>
      </p:cxnSp>
      <p:cxnSp>
        <p:nvCxnSpPr>
          <p:cNvPr id="1074" name="Google Shape;1324;g3524b166b5b_0_0"/>
          <p:cNvCxnSpPr>
            <a:stCxn id="1065" idx="1"/>
            <a:endCxn id="1064" idx="0"/>
          </p:cNvCxnSpPr>
          <p:nvPr/>
        </p:nvCxnSpPr>
        <p:spPr>
          <a:xfrm flipH="1">
            <a:off x="483480" y="6981840"/>
            <a:ext cx="918720" cy="388080"/>
          </a:xfrm>
          <a:prstGeom prst="straightConnector1">
            <a:avLst/>
          </a:prstGeom>
          <a:ln w="9525">
            <a:solidFill>
              <a:srgbClr val="1F497D"/>
            </a:solidFill>
            <a:round/>
          </a:ln>
        </p:spPr>
      </p:cxnSp>
      <p:sp>
        <p:nvSpPr>
          <p:cNvPr id="1075" name="Google Shape;1325;g3524b166b5b_0_0"/>
          <p:cNvSpPr/>
          <p:nvPr/>
        </p:nvSpPr>
        <p:spPr>
          <a:xfrm>
            <a:off x="2685240" y="9673200"/>
            <a:ext cx="1563480" cy="527760"/>
          </a:xfrm>
          <a:prstGeom prst="rect">
            <a:avLst/>
          </a:prstGeom>
          <a:noFill/>
          <a:ln w="0">
            <a:noFill/>
          </a:ln>
        </p:spPr>
        <p:style>
          <a:lnRef idx="0">
            <a:scrgbClr r="0" g="0" b="0"/>
          </a:lnRef>
          <a:fillRef idx="0">
            <a:scrgbClr r="0" g="0" b="0"/>
          </a:fillRef>
          <a:effectRef idx="0">
            <a:scrgbClr r="0" g="0" b="0"/>
          </a:effectRef>
          <a:fontRef idx="minor"/>
        </p:style>
        <p:txBody>
          <a:bodyPr tIns="91440" bIns="91440" anchor="t">
            <a:noAutofit/>
          </a:bodyPr>
          <a:lstStyle/>
          <a:p>
            <a:pPr>
              <a:lnSpc>
                <a:spcPct val="100000"/>
              </a:lnSpc>
              <a:tabLst>
                <a:tab pos="0" algn="l"/>
              </a:tabLst>
            </a:pPr>
            <a:r>
              <a:rPr lang="pl-PL" sz="1000" b="0" strike="noStrike" spc="-1" noProof="0" dirty="0">
                <a:solidFill>
                  <a:srgbClr val="FF0000"/>
                </a:solidFill>
                <a:latin typeface="Calibri"/>
                <a:ea typeface="Calibri"/>
              </a:rPr>
              <a:t>Topologia “nieregularna”</a:t>
            </a:r>
            <a:endParaRPr lang="pl-PL" sz="1000" b="0" strike="noStrike" spc="-1" noProof="0" dirty="0">
              <a:solidFill>
                <a:srgbClr val="000000"/>
              </a:solidFill>
              <a:latin typeface="Arial"/>
            </a:endParaRPr>
          </a:p>
        </p:txBody>
      </p:sp>
      <p:sp>
        <p:nvSpPr>
          <p:cNvPr id="1076" name="Google Shape;1326;g3524b166b5b_0_0"/>
          <p:cNvSpPr/>
          <p:nvPr/>
        </p:nvSpPr>
        <p:spPr>
          <a:xfrm>
            <a:off x="4467600" y="9291240"/>
            <a:ext cx="734040" cy="398880"/>
          </a:xfrm>
          <a:prstGeom prst="rect">
            <a:avLst/>
          </a:prstGeom>
          <a:solidFill>
            <a:srgbClr val="FF0000"/>
          </a:solidFill>
          <a:ln w="9525">
            <a:solidFill>
              <a:srgbClr val="000000"/>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pl-PL" sz="1400" b="0" strike="noStrike" spc="-1" noProof="0" dirty="0">
              <a:solidFill>
                <a:srgbClr val="000000"/>
              </a:solidFill>
              <a:latin typeface="Arial"/>
            </a:endParaRPr>
          </a:p>
        </p:txBody>
      </p:sp>
      <p:sp>
        <p:nvSpPr>
          <p:cNvPr id="1077" name="Google Shape;1327;g3524b166b5b_0_0"/>
          <p:cNvSpPr/>
          <p:nvPr/>
        </p:nvSpPr>
        <p:spPr>
          <a:xfrm>
            <a:off x="5202000" y="8600760"/>
            <a:ext cx="734040" cy="398880"/>
          </a:xfrm>
          <a:prstGeom prst="rect">
            <a:avLst/>
          </a:prstGeom>
          <a:solidFill>
            <a:srgbClr val="FF0000"/>
          </a:solidFill>
          <a:ln w="9525">
            <a:solidFill>
              <a:srgbClr val="000000"/>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pl-PL" sz="1400" b="0" strike="noStrike" spc="-1" noProof="0" dirty="0">
              <a:solidFill>
                <a:srgbClr val="000000"/>
              </a:solidFill>
              <a:latin typeface="Arial"/>
            </a:endParaRPr>
          </a:p>
        </p:txBody>
      </p:sp>
      <p:sp>
        <p:nvSpPr>
          <p:cNvPr id="1078" name="Google Shape;1328;g3524b166b5b_0_0"/>
          <p:cNvSpPr/>
          <p:nvPr/>
        </p:nvSpPr>
        <p:spPr>
          <a:xfrm>
            <a:off x="4662360" y="10184040"/>
            <a:ext cx="734040" cy="398880"/>
          </a:xfrm>
          <a:prstGeom prst="rect">
            <a:avLst/>
          </a:prstGeom>
          <a:solidFill>
            <a:srgbClr val="FF0000"/>
          </a:solidFill>
          <a:ln w="9525">
            <a:solidFill>
              <a:srgbClr val="000000"/>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pl-PL" sz="1400" b="0" strike="noStrike" spc="-1" noProof="0" dirty="0">
              <a:solidFill>
                <a:srgbClr val="000000"/>
              </a:solidFill>
              <a:latin typeface="Arial"/>
            </a:endParaRPr>
          </a:p>
        </p:txBody>
      </p:sp>
      <p:sp>
        <p:nvSpPr>
          <p:cNvPr id="1079" name="Google Shape;1329;g3524b166b5b_0_0"/>
          <p:cNvSpPr/>
          <p:nvPr/>
        </p:nvSpPr>
        <p:spPr>
          <a:xfrm>
            <a:off x="6287760" y="10184040"/>
            <a:ext cx="734040" cy="398880"/>
          </a:xfrm>
          <a:prstGeom prst="rect">
            <a:avLst/>
          </a:prstGeom>
          <a:solidFill>
            <a:srgbClr val="FF0000"/>
          </a:solidFill>
          <a:ln w="9525">
            <a:solidFill>
              <a:srgbClr val="000000"/>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pl-PL" sz="1400" b="0" strike="noStrike" spc="-1" noProof="0" dirty="0">
              <a:solidFill>
                <a:srgbClr val="000000"/>
              </a:solidFill>
              <a:latin typeface="Arial"/>
            </a:endParaRPr>
          </a:p>
        </p:txBody>
      </p:sp>
      <p:sp>
        <p:nvSpPr>
          <p:cNvPr id="1080" name="Google Shape;1330;g3524b166b5b_0_0"/>
          <p:cNvSpPr/>
          <p:nvPr/>
        </p:nvSpPr>
        <p:spPr>
          <a:xfrm>
            <a:off x="6550200" y="9291240"/>
            <a:ext cx="734040" cy="398880"/>
          </a:xfrm>
          <a:prstGeom prst="rect">
            <a:avLst/>
          </a:prstGeom>
          <a:solidFill>
            <a:srgbClr val="FF0000"/>
          </a:solidFill>
          <a:ln w="9525">
            <a:solidFill>
              <a:srgbClr val="000000"/>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pl-PL" sz="1400" b="0" strike="noStrike" spc="-1" noProof="0" dirty="0">
              <a:solidFill>
                <a:srgbClr val="000000"/>
              </a:solidFill>
              <a:latin typeface="Arial"/>
            </a:endParaRPr>
          </a:p>
        </p:txBody>
      </p:sp>
      <p:cxnSp>
        <p:nvCxnSpPr>
          <p:cNvPr id="1081" name="Google Shape;1331;g3524b166b5b_0_0"/>
          <p:cNvCxnSpPr>
            <a:stCxn id="1076" idx="2"/>
            <a:endCxn id="1078" idx="0"/>
          </p:cNvCxnSpPr>
          <p:nvPr/>
        </p:nvCxnSpPr>
        <p:spPr>
          <a:xfrm>
            <a:off x="4834440" y="9690120"/>
            <a:ext cx="195120" cy="494280"/>
          </a:xfrm>
          <a:prstGeom prst="straightConnector1">
            <a:avLst/>
          </a:prstGeom>
          <a:ln w="9525">
            <a:solidFill>
              <a:srgbClr val="1F497D"/>
            </a:solidFill>
            <a:round/>
          </a:ln>
        </p:spPr>
      </p:cxnSp>
      <p:cxnSp>
        <p:nvCxnSpPr>
          <p:cNvPr id="1082" name="Google Shape;1332;g3524b166b5b_0_0"/>
          <p:cNvCxnSpPr>
            <a:stCxn id="1078" idx="3"/>
            <a:endCxn id="1079" idx="1"/>
          </p:cNvCxnSpPr>
          <p:nvPr/>
        </p:nvCxnSpPr>
        <p:spPr>
          <a:xfrm>
            <a:off x="5396400" y="10383480"/>
            <a:ext cx="891720" cy="360"/>
          </a:xfrm>
          <a:prstGeom prst="straightConnector1">
            <a:avLst/>
          </a:prstGeom>
          <a:ln w="9525">
            <a:solidFill>
              <a:srgbClr val="1F497D"/>
            </a:solidFill>
            <a:round/>
          </a:ln>
        </p:spPr>
      </p:cxnSp>
      <p:cxnSp>
        <p:nvCxnSpPr>
          <p:cNvPr id="1083" name="Google Shape;1333;g3524b166b5b_0_0"/>
          <p:cNvCxnSpPr>
            <a:stCxn id="1077" idx="3"/>
            <a:endCxn id="1080" idx="0"/>
          </p:cNvCxnSpPr>
          <p:nvPr/>
        </p:nvCxnSpPr>
        <p:spPr>
          <a:xfrm>
            <a:off x="5936040" y="8800200"/>
            <a:ext cx="981360" cy="491400"/>
          </a:xfrm>
          <a:prstGeom prst="straightConnector1">
            <a:avLst/>
          </a:prstGeom>
          <a:ln w="9525">
            <a:solidFill>
              <a:srgbClr val="1F497D"/>
            </a:solidFill>
            <a:round/>
          </a:ln>
        </p:spPr>
      </p:cxnSp>
      <p:cxnSp>
        <p:nvCxnSpPr>
          <p:cNvPr id="1084" name="Google Shape;1334;g3524b166b5b_0_0"/>
          <p:cNvCxnSpPr>
            <a:stCxn id="1077" idx="2"/>
            <a:endCxn id="1078" idx="0"/>
          </p:cNvCxnSpPr>
          <p:nvPr/>
        </p:nvCxnSpPr>
        <p:spPr>
          <a:xfrm flipH="1">
            <a:off x="5029200" y="8999640"/>
            <a:ext cx="540000" cy="1184760"/>
          </a:xfrm>
          <a:prstGeom prst="straightConnector1">
            <a:avLst/>
          </a:prstGeom>
          <a:ln w="9525">
            <a:solidFill>
              <a:srgbClr val="1F497D"/>
            </a:solidFill>
            <a:round/>
          </a:ln>
        </p:spPr>
      </p:cxnSp>
      <p:cxnSp>
        <p:nvCxnSpPr>
          <p:cNvPr id="1085" name="Google Shape;1335;g3524b166b5b_0_0"/>
          <p:cNvCxnSpPr>
            <a:stCxn id="1077" idx="2"/>
            <a:endCxn id="1079" idx="0"/>
          </p:cNvCxnSpPr>
          <p:nvPr/>
        </p:nvCxnSpPr>
        <p:spPr>
          <a:xfrm>
            <a:off x="5568840" y="8999640"/>
            <a:ext cx="1086120" cy="1184760"/>
          </a:xfrm>
          <a:prstGeom prst="straightConnector1">
            <a:avLst/>
          </a:prstGeom>
          <a:ln w="9525">
            <a:solidFill>
              <a:srgbClr val="1F497D"/>
            </a:solidFill>
            <a:round/>
          </a:ln>
        </p:spPr>
      </p:cxnSp>
      <p:cxnSp>
        <p:nvCxnSpPr>
          <p:cNvPr id="1086" name="Google Shape;1336;g3524b166b5b_0_0"/>
          <p:cNvCxnSpPr>
            <a:stCxn id="1076" idx="2"/>
            <a:endCxn id="1079" idx="0"/>
          </p:cNvCxnSpPr>
          <p:nvPr/>
        </p:nvCxnSpPr>
        <p:spPr>
          <a:xfrm>
            <a:off x="4834440" y="9690120"/>
            <a:ext cx="1820520" cy="494280"/>
          </a:xfrm>
          <a:prstGeom prst="straightConnector1">
            <a:avLst/>
          </a:prstGeom>
          <a:ln w="9525">
            <a:solidFill>
              <a:srgbClr val="1F497D"/>
            </a:solidFill>
            <a:round/>
          </a:ln>
        </p:spPr>
      </p:cxnSp>
      <p:sp>
        <p:nvSpPr>
          <p:cNvPr id="1087" name="PlaceHolder 1"/>
          <p:cNvSpPr>
            <a:spLocks noGrp="1"/>
          </p:cNvSpPr>
          <p:nvPr>
            <p:ph type="sldNum" idx="53"/>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211C48AB-6149-4734-A31E-E271B92224F3}" type="slidenum">
              <a:rPr lang="pl-PL" sz="1200" b="0" strike="noStrike" spc="-1" noProof="0" smtClean="0">
                <a:solidFill>
                  <a:srgbClr val="888888"/>
                </a:solidFill>
                <a:latin typeface="Calibri"/>
                <a:ea typeface="Calibri"/>
              </a:rPr>
              <a:t>51</a:t>
            </a:fld>
            <a:endParaRPr lang="pl-PL" sz="1200" b="0" strike="noStrike" spc="-1" noProof="0" dirty="0">
              <a:solidFill>
                <a:srgbClr val="000000"/>
              </a:solidFill>
              <a:latin typeface="Times New Roman"/>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8" name="Google Shape;1342;g3524b166b5b_0_64"/>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1089" name="Google Shape;1343;g3524b166b5b_0_64"/>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090" name="Google Shape;1344;g3524b166b5b_0_64"/>
          <p:cNvSpPr/>
          <p:nvPr/>
        </p:nvSpPr>
        <p:spPr>
          <a:xfrm>
            <a:off x="4723920" y="65952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FFFFFF"/>
                </a:solidFill>
                <a:latin typeface="Open Sans Light"/>
                <a:ea typeface="Open Sans Light"/>
              </a:rPr>
              <a:t>SIECI PRZEMYSŁOWE</a:t>
            </a:r>
            <a:endParaRPr lang="pl-PL" sz="1110" b="0" strike="noStrike" spc="-1" noProof="0" dirty="0">
              <a:solidFill>
                <a:srgbClr val="000000"/>
              </a:solidFill>
              <a:latin typeface="Arial"/>
            </a:endParaRPr>
          </a:p>
        </p:txBody>
      </p:sp>
      <p:sp>
        <p:nvSpPr>
          <p:cNvPr id="1091" name="Google Shape;1345;g3524b166b5b_0_64"/>
          <p:cNvSpPr/>
          <p:nvPr/>
        </p:nvSpPr>
        <p:spPr>
          <a:xfrm>
            <a:off x="512280" y="66744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52</a:t>
            </a:r>
            <a:endParaRPr lang="pl-PL" sz="1110" b="0" strike="noStrike" spc="-1" noProof="0" dirty="0">
              <a:solidFill>
                <a:srgbClr val="000000"/>
              </a:solidFill>
              <a:latin typeface="Arial"/>
            </a:endParaRPr>
          </a:p>
        </p:txBody>
      </p:sp>
      <p:sp>
        <p:nvSpPr>
          <p:cNvPr id="1092" name="Google Shape;1346;g3524b166b5b_0_64"/>
          <p:cNvSpPr/>
          <p:nvPr/>
        </p:nvSpPr>
        <p:spPr>
          <a:xfrm>
            <a:off x="512280" y="243720"/>
            <a:ext cx="664704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Automatyka przemysłowa, nauka programowania i obsługi sterowników</a:t>
            </a:r>
            <a:endParaRPr lang="pl-PL" sz="1400" b="0" strike="noStrike" spc="-1" noProof="0" dirty="0">
              <a:solidFill>
                <a:srgbClr val="000000"/>
              </a:solidFill>
              <a:latin typeface="Arial"/>
            </a:endParaRPr>
          </a:p>
        </p:txBody>
      </p:sp>
      <p:grpSp>
        <p:nvGrpSpPr>
          <p:cNvPr id="1093" name="Google Shape;1347;g3524b166b5b_0_64"/>
          <p:cNvGrpSpPr/>
          <p:nvPr/>
        </p:nvGrpSpPr>
        <p:grpSpPr>
          <a:xfrm>
            <a:off x="512280" y="1307160"/>
            <a:ext cx="6647040" cy="2507400"/>
            <a:chOff x="512280" y="1307160"/>
            <a:chExt cx="6647040" cy="2507400"/>
          </a:xfrm>
        </p:grpSpPr>
        <p:grpSp>
          <p:nvGrpSpPr>
            <p:cNvPr id="1094" name="Google Shape;1348;g3524b166b5b_0_64"/>
            <p:cNvGrpSpPr/>
            <p:nvPr/>
          </p:nvGrpSpPr>
          <p:grpSpPr>
            <a:xfrm>
              <a:off x="512280" y="1307160"/>
              <a:ext cx="6647040" cy="2180520"/>
              <a:chOff x="512280" y="1307160"/>
              <a:chExt cx="6647040" cy="2180520"/>
            </a:xfrm>
          </p:grpSpPr>
          <p:sp>
            <p:nvSpPr>
              <p:cNvPr id="1095" name="Google Shape;1349;g3524b166b5b_0_64"/>
              <p:cNvSpPr/>
              <p:nvPr/>
            </p:nvSpPr>
            <p:spPr>
              <a:xfrm>
                <a:off x="600840" y="1378080"/>
                <a:ext cx="6558480" cy="2109600"/>
              </a:xfrm>
              <a:custGeom>
                <a:avLst/>
                <a:gdLst>
                  <a:gd name="textAreaLeft" fmla="*/ 0 w 6558480"/>
                  <a:gd name="textAreaRight" fmla="*/ 6558840 w 6558480"/>
                  <a:gd name="textAreaTop" fmla="*/ 0 h 2109600"/>
                  <a:gd name="textAreaBottom" fmla="*/ 2109960 h 2109600"/>
                </a:gdLst>
                <a:ahLst/>
                <a:cxnLst/>
                <a:rect l="textAreaLeft" t="textAreaTop" r="textAreaRight" b="textAreaBottom"/>
                <a:pathLst>
                  <a:path w="22567838" h="3687065">
                    <a:moveTo>
                      <a:pt x="22567838" y="0"/>
                    </a:moveTo>
                    <a:lnTo>
                      <a:pt x="22567838" y="3687065"/>
                    </a:lnTo>
                    <a:lnTo>
                      <a:pt x="0" y="3687065"/>
                    </a:lnTo>
                    <a:lnTo>
                      <a:pt x="0" y="3382265"/>
                    </a:lnTo>
                    <a:lnTo>
                      <a:pt x="22263038" y="3382265"/>
                    </a:lnTo>
                    <a:lnTo>
                      <a:pt x="22263038" y="0"/>
                    </a:lnTo>
                    <a:close/>
                  </a:path>
                </a:pathLst>
              </a:custGeom>
              <a:solidFill>
                <a:srgbClr val="C8D0D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096" name="Google Shape;1350;g3524b166b5b_0_64"/>
              <p:cNvSpPr/>
              <p:nvPr/>
            </p:nvSpPr>
            <p:spPr>
              <a:xfrm>
                <a:off x="512280" y="1307160"/>
                <a:ext cx="6558480" cy="2109600"/>
              </a:xfrm>
              <a:custGeom>
                <a:avLst/>
                <a:gdLst>
                  <a:gd name="textAreaLeft" fmla="*/ 0 w 6558480"/>
                  <a:gd name="textAreaRight" fmla="*/ 6558840 w 6558480"/>
                  <a:gd name="textAreaTop" fmla="*/ 0 h 2109600"/>
                  <a:gd name="textAreaBottom" fmla="*/ 2109960 h 2109600"/>
                </a:gdLst>
                <a:ahLst/>
                <a:cxnLst/>
                <a:rect l="textAreaLeft" t="textAreaTop" r="textAreaRight" b="textAreaBottom"/>
                <a:pathLst>
                  <a:path w="22567838" h="3687065">
                    <a:moveTo>
                      <a:pt x="0" y="0"/>
                    </a:moveTo>
                    <a:lnTo>
                      <a:pt x="22567838" y="0"/>
                    </a:lnTo>
                    <a:lnTo>
                      <a:pt x="22567838" y="3687065"/>
                    </a:lnTo>
                    <a:lnTo>
                      <a:pt x="0" y="3687065"/>
                    </a:lnTo>
                    <a:close/>
                  </a:path>
                </a:pathLst>
              </a:custGeom>
              <a:solidFill>
                <a:srgbClr val="A6A6A6"/>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1097" name="Google Shape;1351;g3524b166b5b_0_64"/>
            <p:cNvSpPr/>
            <p:nvPr/>
          </p:nvSpPr>
          <p:spPr>
            <a:xfrm>
              <a:off x="590400" y="1377720"/>
              <a:ext cx="6362280" cy="2436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15000"/>
                </a:lnSpc>
                <a:spcBef>
                  <a:spcPts val="1199"/>
                </a:spcBef>
                <a:tabLst>
                  <a:tab pos="0" algn="l"/>
                </a:tabLst>
              </a:pPr>
              <a:r>
                <a:rPr lang="pl-PL" sz="1100" b="1" strike="noStrike" spc="-1" noProof="0" dirty="0">
                  <a:solidFill>
                    <a:schemeClr val="dk1"/>
                  </a:solidFill>
                  <a:latin typeface="Arial"/>
                  <a:ea typeface="Arial"/>
                </a:rPr>
                <a:t>Sieci przemysłowe</a:t>
              </a:r>
              <a:r>
                <a:rPr lang="pl-PL" sz="1100" b="0" strike="noStrike" spc="-1" noProof="0" dirty="0">
                  <a:solidFill>
                    <a:schemeClr val="dk1"/>
                  </a:solidFill>
                  <a:latin typeface="Arial"/>
                  <a:ea typeface="Arial"/>
                </a:rPr>
                <a:t>, często określane jako </a:t>
              </a:r>
              <a:r>
                <a:rPr lang="pl-PL" sz="1100" b="1" strike="noStrike" spc="-1" noProof="0" dirty="0">
                  <a:solidFill>
                    <a:schemeClr val="dk1"/>
                  </a:solidFill>
                  <a:latin typeface="Arial"/>
                  <a:ea typeface="Arial"/>
                </a:rPr>
                <a:t>sieci lokalne lub polowe (fieldbus)</a:t>
              </a:r>
              <a:r>
                <a:rPr lang="pl-PL" sz="1100" b="0" strike="noStrike" spc="-1" noProof="0" dirty="0">
                  <a:solidFill>
                    <a:schemeClr val="dk1"/>
                  </a:solidFill>
                  <a:latin typeface="Arial"/>
                  <a:ea typeface="Arial"/>
                </a:rPr>
                <a:t>, należą do grupy sieci działających w ograniczonym obszarze – zwykle w obrębie jednego pomieszczenia lub hali produkcyjnej.</a:t>
              </a:r>
              <a:endParaRPr lang="pl-PL" sz="1100" b="0" strike="noStrike" spc="-1" noProof="0" dirty="0">
                <a:solidFill>
                  <a:srgbClr val="000000"/>
                </a:solidFill>
                <a:latin typeface="Arial"/>
              </a:endParaRPr>
            </a:p>
            <a:p>
              <a:pPr>
                <a:lnSpc>
                  <a:spcPct val="115000"/>
                </a:lnSpc>
                <a:spcBef>
                  <a:spcPts val="1199"/>
                </a:spcBef>
                <a:tabLst>
                  <a:tab pos="0" algn="l"/>
                </a:tabLst>
              </a:pPr>
              <a:r>
                <a:rPr lang="pl-PL" sz="1100" b="0" strike="noStrike" spc="-1" noProof="0" dirty="0">
                  <a:solidFill>
                    <a:schemeClr val="dk1"/>
                  </a:solidFill>
                  <a:latin typeface="Arial"/>
                  <a:ea typeface="Arial"/>
                </a:rPr>
                <a:t>Ich charakterystyczną cechą są szczególne wymagania dotyczące </a:t>
              </a:r>
              <a:r>
                <a:rPr lang="pl-PL" sz="1100" b="1" strike="noStrike" spc="-1" noProof="0" dirty="0">
                  <a:solidFill>
                    <a:schemeClr val="dk1"/>
                  </a:solidFill>
                  <a:latin typeface="Arial"/>
                  <a:ea typeface="Arial"/>
                </a:rPr>
                <a:t>wysokiej niezawodności oraz przewidywalności transmisji danych</a:t>
              </a:r>
              <a:r>
                <a:rPr lang="pl-PL" sz="1100" b="0" strike="noStrike" spc="-1" noProof="0" dirty="0">
                  <a:solidFill>
                    <a:schemeClr val="dk1"/>
                  </a:solidFill>
                  <a:latin typeface="Arial"/>
                  <a:ea typeface="Arial"/>
                </a:rPr>
                <a:t>, co odróżnia je od standardowych sieci komputerowych wykorzystywanych np. w biurach.</a:t>
              </a:r>
              <a:endParaRPr lang="pl-PL" sz="1100" b="0" strike="noStrike" spc="-1" noProof="0" dirty="0">
                <a:solidFill>
                  <a:srgbClr val="000000"/>
                </a:solidFill>
                <a:latin typeface="Arial"/>
              </a:endParaRPr>
            </a:p>
            <a:p>
              <a:pPr>
                <a:lnSpc>
                  <a:spcPct val="115000"/>
                </a:lnSpc>
                <a:spcBef>
                  <a:spcPts val="1199"/>
                </a:spcBef>
                <a:tabLst>
                  <a:tab pos="0" algn="l"/>
                </a:tabLst>
              </a:pPr>
              <a:r>
                <a:rPr lang="pl-PL" sz="1100" b="0" strike="noStrike" spc="-1" noProof="0" dirty="0">
                  <a:solidFill>
                    <a:schemeClr val="dk1"/>
                  </a:solidFill>
                  <a:latin typeface="Arial"/>
                  <a:ea typeface="Arial"/>
                </a:rPr>
                <a:t>Sieci polowe mogą być również zintegrowane z większymi systemami sieciowymi działającymi na poziomie całego zakładu, stając się częścią </a:t>
              </a:r>
              <a:r>
                <a:rPr lang="pl-PL" sz="1100" b="1" strike="noStrike" spc="-1" noProof="0" dirty="0">
                  <a:solidFill>
                    <a:schemeClr val="dk1"/>
                  </a:solidFill>
                  <a:latin typeface="Arial"/>
                  <a:ea typeface="Arial"/>
                </a:rPr>
                <a:t>rozbudowanej i zróżnicowanej infrastruktury komunikacyjnej</a:t>
              </a:r>
              <a:r>
                <a:rPr lang="pl-PL" sz="1100" b="0" strike="noStrike" spc="-1" noProof="0" dirty="0">
                  <a:solidFill>
                    <a:schemeClr val="dk1"/>
                  </a:solidFill>
                  <a:latin typeface="Arial"/>
                  <a:ea typeface="Arial"/>
                </a:rPr>
                <a:t>.</a:t>
              </a:r>
              <a:endParaRPr lang="pl-PL" sz="1100" b="0" strike="noStrike" spc="-1" noProof="0" dirty="0">
                <a:solidFill>
                  <a:srgbClr val="000000"/>
                </a:solidFill>
                <a:latin typeface="Arial"/>
              </a:endParaRPr>
            </a:p>
            <a:p>
              <a:pPr>
                <a:lnSpc>
                  <a:spcPct val="162000"/>
                </a:lnSpc>
                <a:spcBef>
                  <a:spcPts val="1199"/>
                </a:spcBef>
                <a:tabLst>
                  <a:tab pos="0" algn="l"/>
                </a:tabLst>
              </a:pPr>
              <a:endParaRPr lang="pl-PL" sz="1000" b="0" strike="noStrike" spc="-1" noProof="0" dirty="0">
                <a:solidFill>
                  <a:srgbClr val="000000"/>
                </a:solidFill>
                <a:latin typeface="Arial"/>
              </a:endParaRPr>
            </a:p>
          </p:txBody>
        </p:sp>
      </p:grpSp>
      <p:sp>
        <p:nvSpPr>
          <p:cNvPr id="1098" name="Google Shape;1352;g3524b166b5b_0_64"/>
          <p:cNvSpPr/>
          <p:nvPr/>
        </p:nvSpPr>
        <p:spPr>
          <a:xfrm>
            <a:off x="2535840" y="3550680"/>
            <a:ext cx="2478600" cy="936000"/>
          </a:xfrm>
          <a:prstGeom prst="triangle">
            <a:avLst>
              <a:gd name="adj" fmla="val 50000"/>
            </a:avLst>
          </a:prstGeom>
          <a:solidFill>
            <a:srgbClr val="FFDE59"/>
          </a:solidFill>
          <a:ln w="9525">
            <a:solidFill>
              <a:srgbClr val="1F497D"/>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pl-PL" sz="1400" b="0" strike="noStrike" spc="-1" noProof="0" dirty="0">
              <a:solidFill>
                <a:srgbClr val="000000"/>
              </a:solidFill>
              <a:latin typeface="Arial"/>
            </a:endParaRPr>
          </a:p>
        </p:txBody>
      </p:sp>
      <p:sp>
        <p:nvSpPr>
          <p:cNvPr id="1099" name="Google Shape;1353;g3524b166b5b_0_64"/>
          <p:cNvSpPr/>
          <p:nvPr/>
        </p:nvSpPr>
        <p:spPr>
          <a:xfrm>
            <a:off x="1497900" y="4766039"/>
            <a:ext cx="4587240" cy="791640"/>
          </a:xfrm>
          <a:prstGeom prst="trapezoid">
            <a:avLst>
              <a:gd name="adj" fmla="val 111850"/>
            </a:avLst>
          </a:prstGeom>
          <a:solidFill>
            <a:srgbClr val="FF9F0D"/>
          </a:solidFill>
          <a:ln w="9525">
            <a:solidFill>
              <a:srgbClr val="1F497D"/>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pl-PL" sz="1400" b="0" strike="noStrike" spc="-1" noProof="0" dirty="0">
              <a:solidFill>
                <a:srgbClr val="000000"/>
              </a:solidFill>
              <a:latin typeface="Arial"/>
            </a:endParaRPr>
          </a:p>
        </p:txBody>
      </p:sp>
      <p:sp>
        <p:nvSpPr>
          <p:cNvPr id="1100" name="Google Shape;1354;g3524b166b5b_0_64"/>
          <p:cNvSpPr/>
          <p:nvPr/>
        </p:nvSpPr>
        <p:spPr>
          <a:xfrm>
            <a:off x="480600" y="5749560"/>
            <a:ext cx="6678360" cy="791640"/>
          </a:xfrm>
          <a:prstGeom prst="trapezoid">
            <a:avLst>
              <a:gd name="adj" fmla="val 111850"/>
            </a:avLst>
          </a:prstGeom>
          <a:solidFill>
            <a:srgbClr val="FF5824"/>
          </a:solidFill>
          <a:ln w="9525">
            <a:solidFill>
              <a:srgbClr val="1F497D"/>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pl-PL" sz="1400" b="0" strike="noStrike" spc="-1" noProof="0" dirty="0">
              <a:solidFill>
                <a:srgbClr val="000000"/>
              </a:solidFill>
              <a:latin typeface="Arial"/>
            </a:endParaRPr>
          </a:p>
        </p:txBody>
      </p:sp>
      <p:sp>
        <p:nvSpPr>
          <p:cNvPr id="1101" name="Google Shape;1355;g3524b166b5b_0_64"/>
          <p:cNvSpPr/>
          <p:nvPr/>
        </p:nvSpPr>
        <p:spPr>
          <a:xfrm>
            <a:off x="2586600" y="4105080"/>
            <a:ext cx="2427840" cy="321120"/>
          </a:xfrm>
          <a:prstGeom prst="rect">
            <a:avLst/>
          </a:prstGeom>
          <a:noFill/>
          <a:ln w="0">
            <a:noFill/>
          </a:ln>
        </p:spPr>
        <p:style>
          <a:lnRef idx="0">
            <a:scrgbClr r="0" g="0" b="0"/>
          </a:lnRef>
          <a:fillRef idx="0">
            <a:scrgbClr r="0" g="0" b="0"/>
          </a:fillRef>
          <a:effectRef idx="0">
            <a:scrgbClr r="0" g="0" b="0"/>
          </a:effectRef>
          <a:fontRef idx="minor"/>
        </p:style>
        <p:txBody>
          <a:bodyPr tIns="91440" bIns="91440" anchor="t">
            <a:noAutofit/>
          </a:bodyPr>
          <a:lstStyle/>
          <a:p>
            <a:pPr algn="ctr">
              <a:lnSpc>
                <a:spcPct val="100000"/>
              </a:lnSpc>
              <a:tabLst>
                <a:tab pos="0" algn="l"/>
              </a:tabLst>
            </a:pPr>
            <a:r>
              <a:rPr lang="pl-PL" sz="2000" b="0" strike="noStrike" spc="-1" noProof="0" dirty="0">
                <a:solidFill>
                  <a:schemeClr val="dk1"/>
                </a:solidFill>
                <a:latin typeface="Calibri"/>
                <a:ea typeface="Calibri"/>
              </a:rPr>
              <a:t>Poziom zarządzania</a:t>
            </a:r>
            <a:endParaRPr lang="pl-PL" sz="2000" b="0" strike="noStrike" spc="-1" noProof="0" dirty="0">
              <a:solidFill>
                <a:srgbClr val="000000"/>
              </a:solidFill>
              <a:latin typeface="Arial"/>
            </a:endParaRPr>
          </a:p>
        </p:txBody>
      </p:sp>
      <p:sp>
        <p:nvSpPr>
          <p:cNvPr id="1102" name="Google Shape;1356;g3524b166b5b_0_64"/>
          <p:cNvSpPr/>
          <p:nvPr/>
        </p:nvSpPr>
        <p:spPr>
          <a:xfrm>
            <a:off x="2557620" y="4840739"/>
            <a:ext cx="2427840" cy="321120"/>
          </a:xfrm>
          <a:prstGeom prst="rect">
            <a:avLst/>
          </a:prstGeom>
          <a:noFill/>
          <a:ln w="0">
            <a:noFill/>
          </a:ln>
        </p:spPr>
        <p:style>
          <a:lnRef idx="0">
            <a:scrgbClr r="0" g="0" b="0"/>
          </a:lnRef>
          <a:fillRef idx="0">
            <a:scrgbClr r="0" g="0" b="0"/>
          </a:fillRef>
          <a:effectRef idx="0">
            <a:scrgbClr r="0" g="0" b="0"/>
          </a:effectRef>
          <a:fontRef idx="minor"/>
        </p:style>
        <p:txBody>
          <a:bodyPr tIns="91440" bIns="91440" anchor="t">
            <a:noAutofit/>
          </a:bodyPr>
          <a:lstStyle/>
          <a:p>
            <a:pPr algn="ctr">
              <a:lnSpc>
                <a:spcPct val="100000"/>
              </a:lnSpc>
              <a:tabLst>
                <a:tab pos="0" algn="l"/>
              </a:tabLst>
            </a:pPr>
            <a:r>
              <a:rPr lang="pl-PL" sz="2000" b="0" strike="noStrike" spc="-1" noProof="0" dirty="0">
                <a:solidFill>
                  <a:schemeClr val="dk1"/>
                </a:solidFill>
                <a:latin typeface="Calibri"/>
                <a:ea typeface="Calibri"/>
              </a:rPr>
              <a:t>Poziom sterowania</a:t>
            </a:r>
            <a:endParaRPr lang="pl-PL" sz="2000" b="0" strike="noStrike" spc="-1" noProof="0" dirty="0">
              <a:solidFill>
                <a:srgbClr val="000000"/>
              </a:solidFill>
              <a:latin typeface="Arial"/>
            </a:endParaRPr>
          </a:p>
        </p:txBody>
      </p:sp>
      <p:sp>
        <p:nvSpPr>
          <p:cNvPr id="1103" name="Google Shape;1357;g3524b166b5b_0_64"/>
          <p:cNvSpPr/>
          <p:nvPr/>
        </p:nvSpPr>
        <p:spPr>
          <a:xfrm>
            <a:off x="2616840" y="5858640"/>
            <a:ext cx="2322720" cy="321120"/>
          </a:xfrm>
          <a:prstGeom prst="rect">
            <a:avLst/>
          </a:prstGeom>
          <a:noFill/>
          <a:ln w="0">
            <a:noFill/>
          </a:ln>
        </p:spPr>
        <p:style>
          <a:lnRef idx="0">
            <a:scrgbClr r="0" g="0" b="0"/>
          </a:lnRef>
          <a:fillRef idx="0">
            <a:scrgbClr r="0" g="0" b="0"/>
          </a:fillRef>
          <a:effectRef idx="0">
            <a:scrgbClr r="0" g="0" b="0"/>
          </a:effectRef>
          <a:fontRef idx="minor"/>
        </p:style>
        <p:txBody>
          <a:bodyPr tIns="91440" bIns="91440" anchor="t">
            <a:noAutofit/>
          </a:bodyPr>
          <a:lstStyle/>
          <a:p>
            <a:pPr algn="ctr">
              <a:lnSpc>
                <a:spcPct val="100000"/>
              </a:lnSpc>
              <a:tabLst>
                <a:tab pos="0" algn="l"/>
              </a:tabLst>
            </a:pPr>
            <a:r>
              <a:rPr lang="pl-PL" sz="2000" b="0" strike="noStrike" spc="-1" noProof="0" dirty="0">
                <a:solidFill>
                  <a:schemeClr val="dk1"/>
                </a:solidFill>
                <a:latin typeface="Calibri"/>
                <a:ea typeface="Calibri"/>
              </a:rPr>
              <a:t>Poziom czujników</a:t>
            </a:r>
            <a:endParaRPr lang="pl-PL" sz="2000" b="0" strike="noStrike" spc="-1" noProof="0" dirty="0">
              <a:solidFill>
                <a:srgbClr val="000000"/>
              </a:solidFill>
              <a:latin typeface="Arial"/>
            </a:endParaRPr>
          </a:p>
        </p:txBody>
      </p:sp>
      <p:grpSp>
        <p:nvGrpSpPr>
          <p:cNvPr id="1104" name="Google Shape;1358;g3524b166b5b_0_64"/>
          <p:cNvGrpSpPr/>
          <p:nvPr/>
        </p:nvGrpSpPr>
        <p:grpSpPr>
          <a:xfrm>
            <a:off x="390600" y="6881039"/>
            <a:ext cx="6768360" cy="1161950"/>
            <a:chOff x="390600" y="6881040"/>
            <a:chExt cx="6768360" cy="1052856"/>
          </a:xfrm>
        </p:grpSpPr>
        <p:grpSp>
          <p:nvGrpSpPr>
            <p:cNvPr id="1105" name="Google Shape;1359;g3524b166b5b_0_64"/>
            <p:cNvGrpSpPr/>
            <p:nvPr/>
          </p:nvGrpSpPr>
          <p:grpSpPr>
            <a:xfrm>
              <a:off x="390600" y="6881040"/>
              <a:ext cx="6768360" cy="994320"/>
              <a:chOff x="390600" y="6881040"/>
              <a:chExt cx="6768360" cy="994320"/>
            </a:xfrm>
          </p:grpSpPr>
          <p:sp>
            <p:nvSpPr>
              <p:cNvPr id="1106" name="Google Shape;1360;g3524b166b5b_0_64"/>
              <p:cNvSpPr/>
              <p:nvPr/>
            </p:nvSpPr>
            <p:spPr>
              <a:xfrm>
                <a:off x="480600" y="6998400"/>
                <a:ext cx="6678360" cy="876960"/>
              </a:xfrm>
              <a:custGeom>
                <a:avLst/>
                <a:gdLst>
                  <a:gd name="textAreaLeft" fmla="*/ 0 w 6678360"/>
                  <a:gd name="textAreaRight" fmla="*/ 6678720 w 6678360"/>
                  <a:gd name="textAreaTop" fmla="*/ 0 h 876960"/>
                  <a:gd name="textAreaBottom" fmla="*/ 877320 h 876960"/>
                </a:gdLst>
                <a:ahLst/>
                <a:cxnLst/>
                <a:rect l="textAreaLeft" t="textAreaTop" r="textAreaRight" b="textAreaBottom"/>
                <a:pathLst>
                  <a:path w="22567838" h="2277612">
                    <a:moveTo>
                      <a:pt x="22567838" y="0"/>
                    </a:moveTo>
                    <a:lnTo>
                      <a:pt x="22567838" y="2277612"/>
                    </a:lnTo>
                    <a:lnTo>
                      <a:pt x="0" y="2277612"/>
                    </a:lnTo>
                    <a:lnTo>
                      <a:pt x="0" y="1972812"/>
                    </a:lnTo>
                    <a:lnTo>
                      <a:pt x="22263038" y="1972812"/>
                    </a:lnTo>
                    <a:lnTo>
                      <a:pt x="22263038" y="0"/>
                    </a:lnTo>
                    <a:close/>
                  </a:path>
                </a:pathLst>
              </a:custGeom>
              <a:solidFill>
                <a:srgbClr val="C8D0D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107" name="Google Shape;1361;g3524b166b5b_0_64"/>
              <p:cNvSpPr/>
              <p:nvPr/>
            </p:nvSpPr>
            <p:spPr>
              <a:xfrm>
                <a:off x="390600" y="6881040"/>
                <a:ext cx="6678360" cy="914665"/>
              </a:xfrm>
              <a:custGeom>
                <a:avLst/>
                <a:gdLst>
                  <a:gd name="textAreaLeft" fmla="*/ 0 w 6678360"/>
                  <a:gd name="textAreaRight" fmla="*/ 6678720 w 6678360"/>
                  <a:gd name="textAreaTop" fmla="*/ 0 h 876960"/>
                  <a:gd name="textAreaBottom" fmla="*/ 877320 h 876960"/>
                </a:gdLst>
                <a:ahLst/>
                <a:cxnLst/>
                <a:rect l="textAreaLeft" t="textAreaTop" r="textAreaRight" b="textAreaBottom"/>
                <a:pathLst>
                  <a:path w="22567838" h="2277612">
                    <a:moveTo>
                      <a:pt x="0" y="0"/>
                    </a:moveTo>
                    <a:lnTo>
                      <a:pt x="22567838" y="0"/>
                    </a:lnTo>
                    <a:lnTo>
                      <a:pt x="22567838" y="2277612"/>
                    </a:lnTo>
                    <a:lnTo>
                      <a:pt x="0" y="2277612"/>
                    </a:lnTo>
                    <a:close/>
                  </a:path>
                </a:pathLst>
              </a:custGeom>
              <a:solidFill>
                <a:srgbClr val="FFDE59"/>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1108" name="Google Shape;1362;g3524b166b5b_0_64"/>
            <p:cNvSpPr/>
            <p:nvPr/>
          </p:nvSpPr>
          <p:spPr>
            <a:xfrm>
              <a:off x="538200" y="6969960"/>
              <a:ext cx="6478560" cy="963936"/>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Poziom czujników </a:t>
              </a:r>
              <a:r>
                <a:rPr lang="pl-PL" sz="1000" b="0" strike="noStrike" spc="-1" noProof="0" dirty="0">
                  <a:solidFill>
                    <a:srgbClr val="222222"/>
                  </a:solidFill>
                  <a:latin typeface="Open Sans"/>
                  <a:ea typeface="Open Sans"/>
                </a:rPr>
                <a:t>–</a:t>
              </a:r>
              <a:r>
                <a:rPr lang="pl-PL" sz="1100" b="0" strike="noStrike" spc="-1" noProof="0" dirty="0">
                  <a:solidFill>
                    <a:schemeClr val="dk1"/>
                  </a:solidFill>
                  <a:latin typeface="Arial"/>
                  <a:ea typeface="Arial"/>
                </a:rPr>
                <a:t>Do tego poziomu zalicza się większość binarnych czujników i prostych elementów wykonawczych. Sensory w tym przypadku to najczęściej nieskomplikowane urządzenia służące do sygnalizacji. Przesyłają zazwyczaj pojedyncze bity informacji (we./wyj. cyfrowe).</a:t>
              </a:r>
              <a:endParaRPr lang="pl-PL" sz="1100" b="0" strike="noStrike" spc="-1" noProof="0" dirty="0">
                <a:solidFill>
                  <a:srgbClr val="000000"/>
                </a:solidFill>
                <a:latin typeface="Arial"/>
              </a:endParaRPr>
            </a:p>
            <a:p>
              <a:pPr>
                <a:lnSpc>
                  <a:spcPct val="162000"/>
                </a:lnSpc>
                <a:tabLst>
                  <a:tab pos="0" algn="l"/>
                </a:tabLst>
              </a:pPr>
              <a:endParaRPr lang="pl-PL" sz="1000" b="0" strike="noStrike" spc="-1" noProof="0" dirty="0">
                <a:solidFill>
                  <a:srgbClr val="000000"/>
                </a:solidFill>
                <a:latin typeface="Arial"/>
              </a:endParaRPr>
            </a:p>
          </p:txBody>
        </p:sp>
      </p:grpSp>
      <p:grpSp>
        <p:nvGrpSpPr>
          <p:cNvPr id="1109" name="Google Shape;1363;g3524b166b5b_0_64"/>
          <p:cNvGrpSpPr/>
          <p:nvPr/>
        </p:nvGrpSpPr>
        <p:grpSpPr>
          <a:xfrm>
            <a:off x="390600" y="8072997"/>
            <a:ext cx="6768360" cy="1222864"/>
            <a:chOff x="390600" y="8073000"/>
            <a:chExt cx="6768360" cy="1144045"/>
          </a:xfrm>
        </p:grpSpPr>
        <p:grpSp>
          <p:nvGrpSpPr>
            <p:cNvPr id="1110" name="Google Shape;1364;g3524b166b5b_0_64"/>
            <p:cNvGrpSpPr/>
            <p:nvPr/>
          </p:nvGrpSpPr>
          <p:grpSpPr>
            <a:xfrm>
              <a:off x="390600" y="8073000"/>
              <a:ext cx="6768360" cy="1072440"/>
              <a:chOff x="390600" y="8073000"/>
              <a:chExt cx="6768360" cy="1072440"/>
            </a:xfrm>
          </p:grpSpPr>
          <p:sp>
            <p:nvSpPr>
              <p:cNvPr id="1111" name="Google Shape;1365;g3524b166b5b_0_64"/>
              <p:cNvSpPr/>
              <p:nvPr/>
            </p:nvSpPr>
            <p:spPr>
              <a:xfrm>
                <a:off x="480600" y="8199360"/>
                <a:ext cx="6678360" cy="946080"/>
              </a:xfrm>
              <a:custGeom>
                <a:avLst/>
                <a:gdLst>
                  <a:gd name="textAreaLeft" fmla="*/ 0 w 6678360"/>
                  <a:gd name="textAreaRight" fmla="*/ 6678720 w 6678360"/>
                  <a:gd name="textAreaTop" fmla="*/ 0 h 946080"/>
                  <a:gd name="textAreaBottom" fmla="*/ 946440 h 946080"/>
                </a:gdLst>
                <a:ahLst/>
                <a:cxnLst/>
                <a:rect l="textAreaLeft" t="textAreaTop" r="textAreaRight" b="textAreaBottom"/>
                <a:pathLst>
                  <a:path w="22567838" h="2277612">
                    <a:moveTo>
                      <a:pt x="22567838" y="0"/>
                    </a:moveTo>
                    <a:lnTo>
                      <a:pt x="22567838" y="2277612"/>
                    </a:lnTo>
                    <a:lnTo>
                      <a:pt x="0" y="2277612"/>
                    </a:lnTo>
                    <a:lnTo>
                      <a:pt x="0" y="1972812"/>
                    </a:lnTo>
                    <a:lnTo>
                      <a:pt x="22263038" y="1972812"/>
                    </a:lnTo>
                    <a:lnTo>
                      <a:pt x="22263038" y="0"/>
                    </a:lnTo>
                    <a:close/>
                  </a:path>
                </a:pathLst>
              </a:custGeom>
              <a:solidFill>
                <a:srgbClr val="C8D0D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112" name="Google Shape;1366;g3524b166b5b_0_64"/>
              <p:cNvSpPr/>
              <p:nvPr/>
            </p:nvSpPr>
            <p:spPr>
              <a:xfrm>
                <a:off x="390600" y="8073000"/>
                <a:ext cx="6678360" cy="1020137"/>
              </a:xfrm>
              <a:custGeom>
                <a:avLst/>
                <a:gdLst>
                  <a:gd name="textAreaLeft" fmla="*/ 0 w 6678360"/>
                  <a:gd name="textAreaRight" fmla="*/ 6678720 w 6678360"/>
                  <a:gd name="textAreaTop" fmla="*/ 0 h 946080"/>
                  <a:gd name="textAreaBottom" fmla="*/ 946440 h 946080"/>
                </a:gdLst>
                <a:ahLst/>
                <a:cxnLst/>
                <a:rect l="textAreaLeft" t="textAreaTop" r="textAreaRight" b="textAreaBottom"/>
                <a:pathLst>
                  <a:path w="22567838" h="2277612">
                    <a:moveTo>
                      <a:pt x="0" y="0"/>
                    </a:moveTo>
                    <a:lnTo>
                      <a:pt x="22567838" y="0"/>
                    </a:lnTo>
                    <a:lnTo>
                      <a:pt x="22567838" y="2277612"/>
                    </a:lnTo>
                    <a:lnTo>
                      <a:pt x="0" y="2277612"/>
                    </a:lnTo>
                    <a:close/>
                  </a:path>
                </a:pathLst>
              </a:custGeom>
              <a:solidFill>
                <a:srgbClr val="C7E8EB"/>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1113" name="Google Shape;1367;g3524b166b5b_0_64"/>
            <p:cNvSpPr/>
            <p:nvPr/>
          </p:nvSpPr>
          <p:spPr>
            <a:xfrm>
              <a:off x="510840" y="8201520"/>
              <a:ext cx="6527160" cy="1015525"/>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Poziom sterowania </a:t>
              </a:r>
              <a:r>
                <a:rPr lang="pl-PL" sz="1000" b="0" strike="noStrike" spc="-1" noProof="0" dirty="0">
                  <a:solidFill>
                    <a:srgbClr val="222222"/>
                  </a:solidFill>
                  <a:latin typeface="Open Sans"/>
                  <a:ea typeface="Open Sans"/>
                </a:rPr>
                <a:t>– </a:t>
              </a:r>
              <a:r>
                <a:rPr lang="pl-PL" sz="1100" b="0" strike="noStrike" spc="-1" noProof="0" dirty="0">
                  <a:solidFill>
                    <a:schemeClr val="dk1"/>
                  </a:solidFill>
                  <a:latin typeface="Arial"/>
                  <a:ea typeface="Arial"/>
                </a:rPr>
                <a:t>Na wyższym poziomie znajdują się bardziej zaawansowane urządzenia pomiarowe i wykonawcze. W tym przypadku dane są przesyłane w formie komunikatów mających długość od kilku bitów i więcej (we./wyj. analogowe).</a:t>
              </a:r>
              <a:endParaRPr lang="pl-PL" sz="1100" b="0" strike="noStrike" spc="-1" noProof="0" dirty="0">
                <a:solidFill>
                  <a:srgbClr val="000000"/>
                </a:solidFill>
                <a:latin typeface="Arial"/>
              </a:endParaRPr>
            </a:p>
            <a:p>
              <a:pPr>
                <a:lnSpc>
                  <a:spcPct val="162000"/>
                </a:lnSpc>
                <a:tabLst>
                  <a:tab pos="0" algn="l"/>
                </a:tabLst>
              </a:pPr>
              <a:endParaRPr lang="pl-PL" sz="1100" b="0" strike="noStrike" spc="-1" noProof="0" dirty="0">
                <a:solidFill>
                  <a:srgbClr val="000000"/>
                </a:solidFill>
                <a:latin typeface="Arial"/>
              </a:endParaRPr>
            </a:p>
          </p:txBody>
        </p:sp>
      </p:grpSp>
      <p:grpSp>
        <p:nvGrpSpPr>
          <p:cNvPr id="1114" name="Google Shape;1368;g3524b166b5b_0_64"/>
          <p:cNvGrpSpPr/>
          <p:nvPr/>
        </p:nvGrpSpPr>
        <p:grpSpPr>
          <a:xfrm>
            <a:off x="390600" y="9258120"/>
            <a:ext cx="6768360" cy="1418040"/>
            <a:chOff x="390600" y="9258120"/>
            <a:chExt cx="6768360" cy="1418040"/>
          </a:xfrm>
        </p:grpSpPr>
        <p:grpSp>
          <p:nvGrpSpPr>
            <p:cNvPr id="1115" name="Google Shape;1369;g3524b166b5b_0_64"/>
            <p:cNvGrpSpPr/>
            <p:nvPr/>
          </p:nvGrpSpPr>
          <p:grpSpPr>
            <a:xfrm>
              <a:off x="390600" y="9258120"/>
              <a:ext cx="6768360" cy="1323340"/>
              <a:chOff x="390600" y="9258120"/>
              <a:chExt cx="6768360" cy="1323340"/>
            </a:xfrm>
          </p:grpSpPr>
          <p:sp>
            <p:nvSpPr>
              <p:cNvPr id="1116" name="Google Shape;1370;g3524b166b5b_0_64"/>
              <p:cNvSpPr/>
              <p:nvPr/>
            </p:nvSpPr>
            <p:spPr>
              <a:xfrm>
                <a:off x="480600" y="9333720"/>
                <a:ext cx="6678360" cy="1247740"/>
              </a:xfrm>
              <a:custGeom>
                <a:avLst/>
                <a:gdLst>
                  <a:gd name="textAreaLeft" fmla="*/ 0 w 6678360"/>
                  <a:gd name="textAreaRight" fmla="*/ 6678720 w 6678360"/>
                  <a:gd name="textAreaTop" fmla="*/ 0 h 1149480"/>
                  <a:gd name="textAreaBottom" fmla="*/ 1149840 h 1149480"/>
                </a:gdLst>
                <a:ahLst/>
                <a:cxnLst/>
                <a:rect l="textAreaLeft" t="textAreaTop" r="textAreaRight" b="textAreaBottom"/>
                <a:pathLst>
                  <a:path w="22567838" h="2900394">
                    <a:moveTo>
                      <a:pt x="22567838" y="0"/>
                    </a:moveTo>
                    <a:lnTo>
                      <a:pt x="22567838" y="2900394"/>
                    </a:lnTo>
                    <a:lnTo>
                      <a:pt x="0" y="2900394"/>
                    </a:lnTo>
                    <a:lnTo>
                      <a:pt x="0" y="2595594"/>
                    </a:lnTo>
                    <a:lnTo>
                      <a:pt x="22263038" y="2595594"/>
                    </a:lnTo>
                    <a:lnTo>
                      <a:pt x="22263038" y="0"/>
                    </a:lnTo>
                    <a:close/>
                  </a:path>
                </a:pathLst>
              </a:custGeom>
              <a:solidFill>
                <a:srgbClr val="C8D0D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117" name="Google Shape;1371;g3524b166b5b_0_64"/>
              <p:cNvSpPr/>
              <p:nvPr/>
            </p:nvSpPr>
            <p:spPr>
              <a:xfrm>
                <a:off x="390600" y="9258120"/>
                <a:ext cx="6678360" cy="1247740"/>
              </a:xfrm>
              <a:custGeom>
                <a:avLst/>
                <a:gdLst>
                  <a:gd name="textAreaLeft" fmla="*/ 0 w 6678360"/>
                  <a:gd name="textAreaRight" fmla="*/ 6678720 w 6678360"/>
                  <a:gd name="textAreaTop" fmla="*/ 0 h 1149480"/>
                  <a:gd name="textAreaBottom" fmla="*/ 1149840 h 1149480"/>
                </a:gdLst>
                <a:ahLst/>
                <a:cxnLst/>
                <a:rect l="textAreaLeft" t="textAreaTop" r="textAreaRight" b="textAreaBottom"/>
                <a:pathLst>
                  <a:path w="22567838" h="2900394">
                    <a:moveTo>
                      <a:pt x="0" y="0"/>
                    </a:moveTo>
                    <a:lnTo>
                      <a:pt x="22567838" y="0"/>
                    </a:lnTo>
                    <a:lnTo>
                      <a:pt x="22567838" y="2900394"/>
                    </a:lnTo>
                    <a:lnTo>
                      <a:pt x="0" y="2900394"/>
                    </a:lnTo>
                    <a:close/>
                  </a:path>
                </a:pathLst>
              </a:custGeom>
              <a:solidFill>
                <a:srgbClr val="C9E265"/>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1118" name="Google Shape;1372;g3524b166b5b_0_64"/>
            <p:cNvSpPr/>
            <p:nvPr/>
          </p:nvSpPr>
          <p:spPr>
            <a:xfrm>
              <a:off x="490320" y="9319320"/>
              <a:ext cx="6478560" cy="1356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Poziom zarządzania</a:t>
              </a:r>
              <a:r>
                <a:rPr lang="pl-PL" sz="1000" b="0" strike="noStrike" spc="-1" noProof="0" dirty="0">
                  <a:solidFill>
                    <a:srgbClr val="222222"/>
                  </a:solidFill>
                  <a:latin typeface="Open Sans"/>
                  <a:ea typeface="Open Sans"/>
                </a:rPr>
                <a:t> – </a:t>
              </a:r>
              <a:r>
                <a:rPr lang="pl-PL" sz="1100" b="0" strike="noStrike" spc="-1" noProof="0" dirty="0">
                  <a:solidFill>
                    <a:schemeClr val="dk1"/>
                  </a:solidFill>
                  <a:latin typeface="Arial"/>
                  <a:ea typeface="Arial"/>
                </a:rPr>
                <a:t>W tym przypadku wymiana danych odbywa się </a:t>
              </a:r>
              <a:r>
                <a:rPr lang="pl-PL" sz="1100" b="1" strike="noStrike" spc="-1" noProof="0" dirty="0">
                  <a:solidFill>
                    <a:schemeClr val="dk1"/>
                  </a:solidFill>
                  <a:latin typeface="Arial"/>
                  <a:ea typeface="Arial"/>
                </a:rPr>
                <a:t>blokowo</a:t>
              </a:r>
              <a:r>
                <a:rPr lang="pl-PL" sz="1100" b="0" strike="noStrike" spc="-1" noProof="0" dirty="0">
                  <a:solidFill>
                    <a:schemeClr val="dk1"/>
                  </a:solidFill>
                  <a:latin typeface="Arial"/>
                  <a:ea typeface="Arial"/>
                </a:rPr>
                <a:t>, w większych porcjach informacji – zwykle w pakietach po 32 lub 64 bajty.. Tego rodzaju urządzenia często pracują jako tzw. „wyspy”. Na tym poziomie wyspy te są ze sobą łączone oraz integrowane z nadrzędnymi systemami</a:t>
              </a:r>
              <a:endParaRPr lang="pl-PL" sz="1100" b="0" strike="noStrike" spc="-1" noProof="0" dirty="0">
                <a:solidFill>
                  <a:srgbClr val="000000"/>
                </a:solidFill>
                <a:latin typeface="Arial"/>
              </a:endParaRPr>
            </a:p>
            <a:p>
              <a:pPr>
                <a:lnSpc>
                  <a:spcPct val="162000"/>
                </a:lnSpc>
                <a:tabLst>
                  <a:tab pos="0" algn="l"/>
                </a:tabLst>
              </a:pPr>
              <a:endParaRPr lang="pl-PL" sz="1000" b="0" strike="noStrike" spc="-1" noProof="0" dirty="0">
                <a:solidFill>
                  <a:srgbClr val="000000"/>
                </a:solidFill>
                <a:latin typeface="Arial"/>
              </a:endParaRPr>
            </a:p>
          </p:txBody>
        </p:sp>
      </p:grpSp>
      <p:sp>
        <p:nvSpPr>
          <p:cNvPr id="1119" name="PlaceHolder 1"/>
          <p:cNvSpPr>
            <a:spLocks noGrp="1"/>
          </p:cNvSpPr>
          <p:nvPr>
            <p:ph type="sldNum" idx="54"/>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4998BA8C-D09A-4B8A-9355-84E8E8DA36AC}" type="slidenum">
              <a:rPr lang="pl-PL" sz="1200" b="0" strike="noStrike" spc="-1" noProof="0" smtClean="0">
                <a:solidFill>
                  <a:srgbClr val="888888"/>
                </a:solidFill>
                <a:latin typeface="Calibri"/>
                <a:ea typeface="Calibri"/>
              </a:rPr>
              <a:t>52</a:t>
            </a:fld>
            <a:endParaRPr lang="pl-PL" sz="1200" b="0" strike="noStrike" spc="-1" noProof="0" dirty="0">
              <a:solidFill>
                <a:srgbClr val="000000"/>
              </a:solidFill>
              <a:latin typeface="Times New Roman"/>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0" name="Google Shape;1378;g3524b166b5b_3_21"/>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1121" name="Google Shape;1379;g3524b166b5b_3_21"/>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122" name="Google Shape;1380;g3524b166b5b_3_21"/>
          <p:cNvSpPr/>
          <p:nvPr/>
        </p:nvSpPr>
        <p:spPr>
          <a:xfrm>
            <a:off x="4724640" y="66744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FFFFFF"/>
                </a:solidFill>
                <a:latin typeface="Open Sans Light"/>
                <a:ea typeface="Open Sans Light"/>
              </a:rPr>
              <a:t>SIECI PRZEMYSŁOWE</a:t>
            </a:r>
            <a:endParaRPr lang="pl-PL" sz="1110" b="0" strike="noStrike" spc="-1" noProof="0" dirty="0">
              <a:solidFill>
                <a:srgbClr val="000000"/>
              </a:solidFill>
              <a:latin typeface="Arial"/>
            </a:endParaRPr>
          </a:p>
        </p:txBody>
      </p:sp>
      <p:sp>
        <p:nvSpPr>
          <p:cNvPr id="1123" name="Google Shape;1381;g3524b166b5b_3_21"/>
          <p:cNvSpPr/>
          <p:nvPr/>
        </p:nvSpPr>
        <p:spPr>
          <a:xfrm>
            <a:off x="512280" y="66744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53</a:t>
            </a:r>
            <a:endParaRPr lang="pl-PL" sz="1110" b="0" strike="noStrike" spc="-1" noProof="0" dirty="0">
              <a:solidFill>
                <a:srgbClr val="000000"/>
              </a:solidFill>
              <a:latin typeface="Arial"/>
            </a:endParaRPr>
          </a:p>
        </p:txBody>
      </p:sp>
      <p:grpSp>
        <p:nvGrpSpPr>
          <p:cNvPr id="1124" name="Google Shape;1382;g3524b166b5b_3_21"/>
          <p:cNvGrpSpPr/>
          <p:nvPr/>
        </p:nvGrpSpPr>
        <p:grpSpPr>
          <a:xfrm>
            <a:off x="512280" y="1307160"/>
            <a:ext cx="6618600" cy="3096360"/>
            <a:chOff x="512280" y="1307160"/>
            <a:chExt cx="6618600" cy="3096360"/>
          </a:xfrm>
        </p:grpSpPr>
        <p:grpSp>
          <p:nvGrpSpPr>
            <p:cNvPr id="1125" name="Google Shape;1383;g3524b166b5b_3_21"/>
            <p:cNvGrpSpPr/>
            <p:nvPr/>
          </p:nvGrpSpPr>
          <p:grpSpPr>
            <a:xfrm>
              <a:off x="512280" y="1307160"/>
              <a:ext cx="6618600" cy="2533680"/>
              <a:chOff x="512280" y="1307160"/>
              <a:chExt cx="6618600" cy="2533680"/>
            </a:xfrm>
          </p:grpSpPr>
          <p:sp>
            <p:nvSpPr>
              <p:cNvPr id="1126" name="Google Shape;1384;g3524b166b5b_3_21"/>
              <p:cNvSpPr/>
              <p:nvPr/>
            </p:nvSpPr>
            <p:spPr>
              <a:xfrm>
                <a:off x="600480" y="1389600"/>
                <a:ext cx="6530400" cy="2451240"/>
              </a:xfrm>
              <a:custGeom>
                <a:avLst/>
                <a:gdLst>
                  <a:gd name="textAreaLeft" fmla="*/ 0 w 6530400"/>
                  <a:gd name="textAreaRight" fmla="*/ 6530760 w 6530400"/>
                  <a:gd name="textAreaTop" fmla="*/ 0 h 2451240"/>
                  <a:gd name="textAreaBottom" fmla="*/ 2451600 h 2451240"/>
                </a:gdLst>
                <a:ahLst/>
                <a:cxnLst/>
                <a:rect l="textAreaLeft" t="textAreaTop" r="textAreaRight" b="textAreaBottom"/>
                <a:pathLst>
                  <a:path w="22567838" h="3687065">
                    <a:moveTo>
                      <a:pt x="22567838" y="0"/>
                    </a:moveTo>
                    <a:lnTo>
                      <a:pt x="22567838" y="3687065"/>
                    </a:lnTo>
                    <a:lnTo>
                      <a:pt x="0" y="3687065"/>
                    </a:lnTo>
                    <a:lnTo>
                      <a:pt x="0" y="3382265"/>
                    </a:lnTo>
                    <a:lnTo>
                      <a:pt x="22263038" y="3382265"/>
                    </a:lnTo>
                    <a:lnTo>
                      <a:pt x="22263038" y="0"/>
                    </a:lnTo>
                    <a:close/>
                  </a:path>
                </a:pathLst>
              </a:custGeom>
              <a:solidFill>
                <a:srgbClr val="C8D0D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127" name="Google Shape;1385;g3524b166b5b_3_21"/>
              <p:cNvSpPr/>
              <p:nvPr/>
            </p:nvSpPr>
            <p:spPr>
              <a:xfrm>
                <a:off x="512280" y="1307160"/>
                <a:ext cx="6530400" cy="2451240"/>
              </a:xfrm>
              <a:custGeom>
                <a:avLst/>
                <a:gdLst>
                  <a:gd name="textAreaLeft" fmla="*/ 0 w 6530400"/>
                  <a:gd name="textAreaRight" fmla="*/ 6530760 w 6530400"/>
                  <a:gd name="textAreaTop" fmla="*/ 0 h 2451240"/>
                  <a:gd name="textAreaBottom" fmla="*/ 2451600 h 2451240"/>
                </a:gdLst>
                <a:ahLst/>
                <a:cxnLst/>
                <a:rect l="textAreaLeft" t="textAreaTop" r="textAreaRight" b="textAreaBottom"/>
                <a:pathLst>
                  <a:path w="22567838" h="3687065">
                    <a:moveTo>
                      <a:pt x="0" y="0"/>
                    </a:moveTo>
                    <a:lnTo>
                      <a:pt x="22567838" y="0"/>
                    </a:lnTo>
                    <a:lnTo>
                      <a:pt x="22567838" y="3687065"/>
                    </a:lnTo>
                    <a:lnTo>
                      <a:pt x="0" y="3687065"/>
                    </a:lnTo>
                    <a:close/>
                  </a:path>
                </a:pathLst>
              </a:custGeom>
              <a:solidFill>
                <a:srgbClr val="A6A6A6"/>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1128" name="Google Shape;1386;g3524b166b5b_3_21"/>
            <p:cNvSpPr/>
            <p:nvPr/>
          </p:nvSpPr>
          <p:spPr>
            <a:xfrm>
              <a:off x="590040" y="1388880"/>
              <a:ext cx="6335280" cy="3014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15000"/>
                </a:lnSpc>
                <a:spcBef>
                  <a:spcPts val="1199"/>
                </a:spcBef>
                <a:tabLst>
                  <a:tab pos="0" algn="l"/>
                </a:tabLst>
              </a:pPr>
              <a:r>
                <a:rPr lang="pl-PL" sz="1100" b="1" strike="noStrike" spc="-1" noProof="0" dirty="0">
                  <a:solidFill>
                    <a:schemeClr val="dk1"/>
                  </a:solidFill>
                  <a:latin typeface="Arial"/>
                  <a:ea typeface="Arial"/>
                </a:rPr>
                <a:t>Wymagania do protokołów komunikacyjnych:</a:t>
              </a:r>
              <a:endParaRPr lang="pl-PL" sz="1100" b="0" strike="noStrike" spc="-1" noProof="0" dirty="0">
                <a:solidFill>
                  <a:srgbClr val="000000"/>
                </a:solidFill>
                <a:latin typeface="Arial"/>
              </a:endParaRPr>
            </a:p>
            <a:p>
              <a:pPr marL="457200" indent="-298440">
                <a:lnSpc>
                  <a:spcPct val="115000"/>
                </a:lnSpc>
                <a:spcBef>
                  <a:spcPts val="1199"/>
                </a:spcBef>
                <a:buClr>
                  <a:srgbClr val="000000"/>
                </a:buClr>
                <a:buFont typeface="Arial"/>
                <a:buChar char="●"/>
                <a:tabLst>
                  <a:tab pos="0" algn="l"/>
                </a:tabLst>
              </a:pPr>
              <a:r>
                <a:rPr lang="pl-PL" sz="1100" b="1" strike="noStrike" spc="-1" noProof="0" dirty="0">
                  <a:solidFill>
                    <a:schemeClr val="dk1"/>
                  </a:solidFill>
                  <a:latin typeface="Arial"/>
                  <a:ea typeface="Arial"/>
                </a:rPr>
                <a:t>Niezawodna transmisja danych </a:t>
              </a:r>
              <a:r>
                <a:rPr lang="pl-PL" sz="1100" b="0" strike="noStrike" spc="-1" noProof="0" dirty="0">
                  <a:solidFill>
                    <a:schemeClr val="dk1"/>
                  </a:solidFill>
                  <a:latin typeface="Arial"/>
                  <a:ea typeface="Arial"/>
                </a:rPr>
                <a:t>- Zapewnienie bezbłędnej komunikacji między urządzeniami, wykrywanie i korekcja błędów transmisji (np. powtarzanie pakietów w przypadku zakłóceń).</a:t>
              </a:r>
              <a:endParaRPr lang="pl-PL" sz="1100" b="0" strike="noStrike" spc="-1" noProof="0" dirty="0">
                <a:solidFill>
                  <a:srgbClr val="000000"/>
                </a:solidFill>
                <a:latin typeface="Arial"/>
              </a:endParaRPr>
            </a:p>
            <a:p>
              <a:pPr marL="457200" indent="-298440">
                <a:lnSpc>
                  <a:spcPct val="115000"/>
                </a:lnSpc>
                <a:buClr>
                  <a:srgbClr val="000000"/>
                </a:buClr>
                <a:buFont typeface="Arial"/>
                <a:buChar char="●"/>
                <a:tabLst>
                  <a:tab pos="0" algn="l"/>
                </a:tabLst>
              </a:pPr>
              <a:r>
                <a:rPr lang="pl-PL" sz="1100" b="1" strike="noStrike" spc="-1" noProof="0" dirty="0">
                  <a:solidFill>
                    <a:schemeClr val="dk1"/>
                  </a:solidFill>
                  <a:latin typeface="Arial"/>
                  <a:ea typeface="Arial"/>
                </a:rPr>
                <a:t>Czas odpowiedzi i przesyłania informacji </a:t>
              </a:r>
              <a:r>
                <a:rPr lang="pl-PL" sz="1100" b="0" strike="noStrike" spc="-1" noProof="0" dirty="0">
                  <a:solidFill>
                    <a:schemeClr val="dk1"/>
                  </a:solidFill>
                  <a:latin typeface="Arial"/>
                  <a:ea typeface="Arial"/>
                </a:rPr>
                <a:t>-Gwarancja dostarczenia danych w określonym czasie (kluczowe dla systemów czasu rzeczywistego (RT), gdzie opóźnienia mogą prowadzić do awarii lub nieprawidłowego działania procesu),</a:t>
              </a:r>
              <a:endParaRPr lang="pl-PL" sz="1100" b="0" strike="noStrike" spc="-1" noProof="0" dirty="0">
                <a:solidFill>
                  <a:srgbClr val="000000"/>
                </a:solidFill>
                <a:latin typeface="Arial"/>
              </a:endParaRPr>
            </a:p>
            <a:p>
              <a:pPr marL="457200" indent="-298440">
                <a:lnSpc>
                  <a:spcPct val="115000"/>
                </a:lnSpc>
                <a:buClr>
                  <a:srgbClr val="000000"/>
                </a:buClr>
                <a:buFont typeface="Arial"/>
                <a:buChar char="●"/>
                <a:tabLst>
                  <a:tab pos="0" algn="l"/>
                </a:tabLst>
              </a:pPr>
              <a:r>
                <a:rPr lang="pl-PL" sz="1100" b="1" strike="noStrike" spc="-1" noProof="0" dirty="0">
                  <a:solidFill>
                    <a:schemeClr val="dk1"/>
                  </a:solidFill>
                  <a:latin typeface="Arial"/>
                  <a:ea typeface="Arial"/>
                </a:rPr>
                <a:t>Kompatybilność i standaryzacja </a:t>
              </a:r>
              <a:r>
                <a:rPr lang="pl-PL" sz="1100" b="0" strike="noStrike" spc="-1" noProof="0" dirty="0">
                  <a:solidFill>
                    <a:schemeClr val="dk1"/>
                  </a:solidFill>
                  <a:latin typeface="Arial"/>
                  <a:ea typeface="Arial"/>
                </a:rPr>
                <a:t>- Umożliwienie komunikacji pomiędzy urządzeniami różnych producentów, wsparcie dla otwartych i znormalizowanych protokołów.</a:t>
              </a:r>
              <a:endParaRPr lang="pl-PL" sz="1100" b="0" strike="noStrike" spc="-1" noProof="0" dirty="0">
                <a:solidFill>
                  <a:srgbClr val="000000"/>
                </a:solidFill>
                <a:latin typeface="Arial"/>
              </a:endParaRPr>
            </a:p>
            <a:p>
              <a:pPr marL="457200" indent="-298440">
                <a:lnSpc>
                  <a:spcPct val="115000"/>
                </a:lnSpc>
                <a:buClr>
                  <a:srgbClr val="000000"/>
                </a:buClr>
                <a:buFont typeface="Arial"/>
                <a:buChar char="●"/>
                <a:tabLst>
                  <a:tab pos="0" algn="l"/>
                </a:tabLst>
              </a:pPr>
              <a:r>
                <a:rPr lang="pl-PL" sz="1100" b="1" strike="noStrike" spc="-1" noProof="0" dirty="0">
                  <a:solidFill>
                    <a:schemeClr val="dk1"/>
                  </a:solidFill>
                  <a:latin typeface="Arial"/>
                  <a:ea typeface="Arial"/>
                </a:rPr>
                <a:t>Skalowalność i elastyczność </a:t>
              </a:r>
              <a:r>
                <a:rPr lang="pl-PL" sz="1100" b="0" strike="noStrike" spc="-1" noProof="0" dirty="0">
                  <a:solidFill>
                    <a:schemeClr val="dk1"/>
                  </a:solidFill>
                  <a:latin typeface="Arial"/>
                  <a:ea typeface="Arial"/>
                </a:rPr>
                <a:t>- Możliwość łatwego rozbudowywania sieci (dodawanie nowych urządzeń bez zakłócania pracy). Wsparcie dla różnych topologii sieci (gwiazda, magistrala, pierścień).</a:t>
              </a:r>
              <a:endParaRPr lang="pl-PL" sz="1100" b="0" strike="noStrike" spc="-1" noProof="0" dirty="0">
                <a:solidFill>
                  <a:srgbClr val="000000"/>
                </a:solidFill>
                <a:latin typeface="Arial"/>
              </a:endParaRPr>
            </a:p>
            <a:p>
              <a:pPr marL="457200">
                <a:lnSpc>
                  <a:spcPct val="115000"/>
                </a:lnSpc>
                <a:spcBef>
                  <a:spcPts val="1199"/>
                </a:spcBef>
                <a:tabLst>
                  <a:tab pos="0" algn="l"/>
                </a:tabLst>
              </a:pPr>
              <a:endParaRPr lang="pl-PL" sz="1100" b="0" strike="noStrike" spc="-1" noProof="0" dirty="0">
                <a:solidFill>
                  <a:srgbClr val="000000"/>
                </a:solidFill>
                <a:latin typeface="Arial"/>
              </a:endParaRPr>
            </a:p>
            <a:p>
              <a:pPr>
                <a:lnSpc>
                  <a:spcPct val="162000"/>
                </a:lnSpc>
                <a:spcBef>
                  <a:spcPts val="1199"/>
                </a:spcBef>
                <a:tabLst>
                  <a:tab pos="0" algn="l"/>
                </a:tabLst>
              </a:pPr>
              <a:endParaRPr lang="pl-PL" sz="1000" b="0" strike="noStrike" spc="-1" noProof="0" dirty="0">
                <a:solidFill>
                  <a:srgbClr val="000000"/>
                </a:solidFill>
                <a:latin typeface="Arial"/>
              </a:endParaRPr>
            </a:p>
          </p:txBody>
        </p:sp>
      </p:grpSp>
      <p:graphicFrame>
        <p:nvGraphicFramePr>
          <p:cNvPr id="1129" name="Google Shape;1387;g3524b166b5b_3_21"/>
          <p:cNvGraphicFramePr/>
          <p:nvPr>
            <p:extLst>
              <p:ext uri="{D42A27DB-BD31-4B8C-83A1-F6EECF244321}">
                <p14:modId xmlns:p14="http://schemas.microsoft.com/office/powerpoint/2010/main" val="1731859816"/>
              </p:ext>
            </p:extLst>
          </p:nvPr>
        </p:nvGraphicFramePr>
        <p:xfrm>
          <a:off x="429480" y="4619160"/>
          <a:ext cx="6618960" cy="4983120"/>
        </p:xfrm>
        <a:graphic>
          <a:graphicData uri="http://schemas.openxmlformats.org/drawingml/2006/table">
            <a:tbl>
              <a:tblPr/>
              <a:tblGrid>
                <a:gridCol w="3309480">
                  <a:extLst>
                    <a:ext uri="{9D8B030D-6E8A-4147-A177-3AD203B41FA5}">
                      <a16:colId xmlns:a16="http://schemas.microsoft.com/office/drawing/2014/main" val="20000"/>
                    </a:ext>
                  </a:extLst>
                </a:gridCol>
                <a:gridCol w="3309480">
                  <a:extLst>
                    <a:ext uri="{9D8B030D-6E8A-4147-A177-3AD203B41FA5}">
                      <a16:colId xmlns:a16="http://schemas.microsoft.com/office/drawing/2014/main" val="20001"/>
                    </a:ext>
                  </a:extLst>
                </a:gridCol>
              </a:tblGrid>
              <a:tr h="380880">
                <a:tc>
                  <a:txBody>
                    <a:bodyPr/>
                    <a:lstStyle/>
                    <a:p>
                      <a:pPr algn="ctr">
                        <a:lnSpc>
                          <a:spcPct val="100000"/>
                        </a:lnSpc>
                        <a:tabLst>
                          <a:tab pos="0" algn="l"/>
                        </a:tabLst>
                      </a:pPr>
                      <a:r>
                        <a:rPr lang="pl-PL" sz="1400" b="0" strike="noStrike" spc="-1" noProof="0" dirty="0">
                          <a:solidFill>
                            <a:srgbClr val="000000"/>
                          </a:solidFill>
                          <a:latin typeface="Arial"/>
                          <a:ea typeface="Arial"/>
                        </a:rPr>
                        <a:t>Poziom sieci</a:t>
                      </a:r>
                      <a:endParaRPr lang="pl-PL" sz="14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solidFill>
                      <a:schemeClr val="lt1"/>
                    </a:solidFill>
                  </a:tcPr>
                </a:tc>
                <a:tc>
                  <a:txBody>
                    <a:bodyPr/>
                    <a:lstStyle/>
                    <a:p>
                      <a:pPr algn="ctr">
                        <a:lnSpc>
                          <a:spcPct val="100000"/>
                        </a:lnSpc>
                        <a:tabLst>
                          <a:tab pos="0" algn="l"/>
                        </a:tabLst>
                      </a:pPr>
                      <a:r>
                        <a:rPr lang="pl-PL" sz="1400" b="0" strike="noStrike" spc="-1" noProof="0" dirty="0">
                          <a:solidFill>
                            <a:srgbClr val="000000"/>
                          </a:solidFill>
                          <a:latin typeface="Arial"/>
                          <a:ea typeface="Arial"/>
                        </a:rPr>
                        <a:t>Nazwa protokołu</a:t>
                      </a:r>
                      <a:endParaRPr lang="pl-PL" sz="14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solidFill>
                      <a:schemeClr val="lt1"/>
                    </a:solidFill>
                  </a:tcPr>
                </a:tc>
                <a:extLst>
                  <a:ext uri="{0D108BD9-81ED-4DB2-BD59-A6C34878D82A}">
                    <a16:rowId xmlns:a16="http://schemas.microsoft.com/office/drawing/2014/main" val="10000"/>
                  </a:ext>
                </a:extLst>
              </a:tr>
              <a:tr h="380880">
                <a:tc>
                  <a:txBody>
                    <a:bodyPr/>
                    <a:lstStyle/>
                    <a:p>
                      <a:pPr algn="ctr">
                        <a:lnSpc>
                          <a:spcPct val="100000"/>
                        </a:lnSpc>
                        <a:tabLst>
                          <a:tab pos="0" algn="l"/>
                        </a:tabLst>
                      </a:pPr>
                      <a:r>
                        <a:rPr lang="pl-PL" sz="1400" b="0" strike="noStrike" spc="-1" noProof="0" dirty="0">
                          <a:solidFill>
                            <a:srgbClr val="000000"/>
                          </a:solidFill>
                          <a:latin typeface="Arial"/>
                          <a:ea typeface="Arial"/>
                        </a:rPr>
                        <a:t>Poziom czujników</a:t>
                      </a:r>
                      <a:endParaRPr lang="pl-PL" sz="14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solidFill>
                      <a:srgbClr val="F1C232"/>
                    </a:solidFill>
                  </a:tcPr>
                </a:tc>
                <a:tc>
                  <a:txBody>
                    <a:bodyPr/>
                    <a:lstStyle/>
                    <a:p>
                      <a:pPr algn="ctr">
                        <a:lnSpc>
                          <a:spcPct val="100000"/>
                        </a:lnSpc>
                        <a:tabLst>
                          <a:tab pos="0" algn="l"/>
                        </a:tabLst>
                      </a:pPr>
                      <a:r>
                        <a:rPr lang="pl-PL" sz="1400" b="0" strike="noStrike" spc="-1" noProof="0" dirty="0">
                          <a:solidFill>
                            <a:srgbClr val="000000"/>
                          </a:solidFill>
                          <a:latin typeface="Arial"/>
                          <a:ea typeface="Arial"/>
                        </a:rPr>
                        <a:t>HART</a:t>
                      </a:r>
                      <a:endParaRPr lang="pl-PL" sz="14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solidFill>
                      <a:srgbClr val="F1C232"/>
                    </a:solidFill>
                  </a:tcPr>
                </a:tc>
                <a:extLst>
                  <a:ext uri="{0D108BD9-81ED-4DB2-BD59-A6C34878D82A}">
                    <a16:rowId xmlns:a16="http://schemas.microsoft.com/office/drawing/2014/main" val="10001"/>
                  </a:ext>
                </a:extLst>
              </a:tr>
              <a:tr h="518400">
                <a:tc>
                  <a:txBody>
                    <a:bodyPr/>
                    <a:lstStyle/>
                    <a:p>
                      <a:pPr algn="ctr">
                        <a:lnSpc>
                          <a:spcPct val="100000"/>
                        </a:lnSpc>
                        <a:tabLst>
                          <a:tab pos="0" algn="l"/>
                        </a:tabLst>
                      </a:pPr>
                      <a:r>
                        <a:rPr lang="pl-PL" sz="1400" b="0" strike="noStrike" spc="-1" noProof="0" dirty="0">
                          <a:solidFill>
                            <a:schemeClr val="dk1"/>
                          </a:solidFill>
                          <a:latin typeface="Arial"/>
                          <a:ea typeface="Arial"/>
                        </a:rPr>
                        <a:t>Poziom czujników</a:t>
                      </a:r>
                      <a:endParaRPr lang="pl-PL" sz="14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solidFill>
                      <a:srgbClr val="F1C232"/>
                    </a:solidFill>
                  </a:tcPr>
                </a:tc>
                <a:tc>
                  <a:txBody>
                    <a:bodyPr/>
                    <a:lstStyle/>
                    <a:p>
                      <a:pPr algn="ctr">
                        <a:lnSpc>
                          <a:spcPct val="100000"/>
                        </a:lnSpc>
                        <a:tabLst>
                          <a:tab pos="0" algn="l"/>
                        </a:tabLst>
                      </a:pPr>
                      <a:r>
                        <a:rPr lang="pl-PL" sz="1400" b="0" strike="noStrike" spc="-1" noProof="0" dirty="0">
                          <a:solidFill>
                            <a:srgbClr val="000000"/>
                          </a:solidFill>
                          <a:latin typeface="Arial"/>
                          <a:ea typeface="Arial"/>
                        </a:rPr>
                        <a:t>AS-Interface</a:t>
                      </a:r>
                      <a:endParaRPr lang="pl-PL" sz="14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solidFill>
                      <a:srgbClr val="F1C232"/>
                    </a:solidFill>
                  </a:tcPr>
                </a:tc>
                <a:extLst>
                  <a:ext uri="{0D108BD9-81ED-4DB2-BD59-A6C34878D82A}">
                    <a16:rowId xmlns:a16="http://schemas.microsoft.com/office/drawing/2014/main" val="10002"/>
                  </a:ext>
                </a:extLst>
              </a:tr>
              <a:tr h="518400">
                <a:tc>
                  <a:txBody>
                    <a:bodyPr/>
                    <a:lstStyle/>
                    <a:p>
                      <a:pPr algn="ctr">
                        <a:lnSpc>
                          <a:spcPct val="100000"/>
                        </a:lnSpc>
                        <a:tabLst>
                          <a:tab pos="0" algn="l"/>
                        </a:tabLst>
                      </a:pPr>
                      <a:r>
                        <a:rPr lang="pl-PL" sz="1400" b="0" strike="noStrike" spc="-1" noProof="0" dirty="0">
                          <a:solidFill>
                            <a:schemeClr val="dk1"/>
                          </a:solidFill>
                          <a:latin typeface="Arial"/>
                          <a:ea typeface="Arial"/>
                        </a:rPr>
                        <a:t>Poziom czujników/sterowania</a:t>
                      </a:r>
                      <a:endParaRPr lang="pl-PL" sz="14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solidFill>
                      <a:srgbClr val="E69138"/>
                    </a:solidFill>
                  </a:tcPr>
                </a:tc>
                <a:tc>
                  <a:txBody>
                    <a:bodyPr/>
                    <a:lstStyle/>
                    <a:p>
                      <a:pPr algn="ctr">
                        <a:lnSpc>
                          <a:spcPct val="100000"/>
                        </a:lnSpc>
                        <a:tabLst>
                          <a:tab pos="0" algn="l"/>
                        </a:tabLst>
                      </a:pPr>
                      <a:r>
                        <a:rPr lang="pl-PL" sz="1400" b="0" strike="noStrike" spc="-1" noProof="0" dirty="0">
                          <a:solidFill>
                            <a:srgbClr val="000000"/>
                          </a:solidFill>
                          <a:latin typeface="Arial"/>
                          <a:ea typeface="Arial"/>
                        </a:rPr>
                        <a:t>MQTT</a:t>
                      </a:r>
                      <a:endParaRPr lang="pl-PL" sz="14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solidFill>
                      <a:srgbClr val="E69138"/>
                    </a:solidFill>
                  </a:tcPr>
                </a:tc>
                <a:extLst>
                  <a:ext uri="{0D108BD9-81ED-4DB2-BD59-A6C34878D82A}">
                    <a16:rowId xmlns:a16="http://schemas.microsoft.com/office/drawing/2014/main" val="10003"/>
                  </a:ext>
                </a:extLst>
              </a:tr>
              <a:tr h="518400">
                <a:tc>
                  <a:txBody>
                    <a:bodyPr/>
                    <a:lstStyle/>
                    <a:p>
                      <a:pPr algn="ctr">
                        <a:lnSpc>
                          <a:spcPct val="100000"/>
                        </a:lnSpc>
                        <a:tabLst>
                          <a:tab pos="0" algn="l"/>
                        </a:tabLst>
                      </a:pPr>
                      <a:r>
                        <a:rPr lang="pl-PL" sz="1400" b="0" strike="noStrike" spc="-1" noProof="0" dirty="0">
                          <a:solidFill>
                            <a:schemeClr val="dk1"/>
                          </a:solidFill>
                          <a:latin typeface="Arial"/>
                          <a:ea typeface="Arial"/>
                        </a:rPr>
                        <a:t>Poziom czujników/sterowania</a:t>
                      </a:r>
                      <a:endParaRPr lang="pl-PL" sz="14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solidFill>
                      <a:srgbClr val="E69138"/>
                    </a:solidFill>
                  </a:tcPr>
                </a:tc>
                <a:tc>
                  <a:txBody>
                    <a:bodyPr/>
                    <a:lstStyle/>
                    <a:p>
                      <a:pPr algn="ctr">
                        <a:lnSpc>
                          <a:spcPct val="100000"/>
                        </a:lnSpc>
                        <a:tabLst>
                          <a:tab pos="0" algn="l"/>
                        </a:tabLst>
                      </a:pPr>
                      <a:r>
                        <a:rPr lang="pl-PL" sz="1400" b="0" strike="noStrike" spc="-1" noProof="0" dirty="0">
                          <a:solidFill>
                            <a:srgbClr val="000000"/>
                          </a:solidFill>
                          <a:latin typeface="Arial"/>
                          <a:ea typeface="Arial"/>
                        </a:rPr>
                        <a:t>Bluetooth</a:t>
                      </a:r>
                      <a:endParaRPr lang="pl-PL" sz="14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solidFill>
                      <a:srgbClr val="E69138"/>
                    </a:solidFill>
                  </a:tcPr>
                </a:tc>
                <a:extLst>
                  <a:ext uri="{0D108BD9-81ED-4DB2-BD59-A6C34878D82A}">
                    <a16:rowId xmlns:a16="http://schemas.microsoft.com/office/drawing/2014/main" val="10004"/>
                  </a:ext>
                </a:extLst>
              </a:tr>
              <a:tr h="380880">
                <a:tc>
                  <a:txBody>
                    <a:bodyPr/>
                    <a:lstStyle/>
                    <a:p>
                      <a:pPr algn="ctr">
                        <a:lnSpc>
                          <a:spcPct val="100000"/>
                        </a:lnSpc>
                        <a:tabLst>
                          <a:tab pos="0" algn="l"/>
                        </a:tabLst>
                      </a:pPr>
                      <a:r>
                        <a:rPr lang="pl-PL" sz="1400" b="0" strike="noStrike" spc="-1" noProof="0" dirty="0">
                          <a:solidFill>
                            <a:schemeClr val="dk1"/>
                          </a:solidFill>
                          <a:latin typeface="Arial"/>
                          <a:ea typeface="Arial"/>
                        </a:rPr>
                        <a:t>Poziom czujników/sterowania</a:t>
                      </a:r>
                      <a:endParaRPr lang="pl-PL" sz="14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solidFill>
                      <a:srgbClr val="E69138"/>
                    </a:solidFill>
                  </a:tcPr>
                </a:tc>
                <a:tc>
                  <a:txBody>
                    <a:bodyPr/>
                    <a:lstStyle/>
                    <a:p>
                      <a:pPr algn="ctr">
                        <a:lnSpc>
                          <a:spcPct val="100000"/>
                        </a:lnSpc>
                        <a:tabLst>
                          <a:tab pos="0" algn="l"/>
                        </a:tabLst>
                      </a:pPr>
                      <a:r>
                        <a:rPr lang="pl-PL" sz="1400" b="0" strike="noStrike" spc="-1" noProof="0" dirty="0">
                          <a:solidFill>
                            <a:srgbClr val="000000"/>
                          </a:solidFill>
                          <a:latin typeface="Arial"/>
                          <a:ea typeface="Arial"/>
                        </a:rPr>
                        <a:t>Modbus/RTU</a:t>
                      </a:r>
                      <a:endParaRPr lang="pl-PL" sz="14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solidFill>
                      <a:srgbClr val="E69138"/>
                    </a:solidFill>
                  </a:tcPr>
                </a:tc>
                <a:extLst>
                  <a:ext uri="{0D108BD9-81ED-4DB2-BD59-A6C34878D82A}">
                    <a16:rowId xmlns:a16="http://schemas.microsoft.com/office/drawing/2014/main" val="10005"/>
                  </a:ext>
                </a:extLst>
              </a:tr>
              <a:tr h="380880">
                <a:tc>
                  <a:txBody>
                    <a:bodyPr/>
                    <a:lstStyle/>
                    <a:p>
                      <a:pPr algn="ctr">
                        <a:lnSpc>
                          <a:spcPct val="100000"/>
                        </a:lnSpc>
                        <a:tabLst>
                          <a:tab pos="0" algn="l"/>
                        </a:tabLst>
                      </a:pPr>
                      <a:r>
                        <a:rPr lang="pl-PL" sz="1400" b="0" strike="noStrike" spc="-1" noProof="0" dirty="0">
                          <a:solidFill>
                            <a:schemeClr val="dk1"/>
                          </a:solidFill>
                          <a:latin typeface="Arial"/>
                          <a:ea typeface="Arial"/>
                        </a:rPr>
                        <a:t>Poziom sterowania</a:t>
                      </a:r>
                      <a:endParaRPr lang="pl-PL" sz="1400" b="0" strike="noStrike" spc="-1" noProof="0" dirty="0">
                        <a:solidFill>
                          <a:srgbClr val="FFFFFF"/>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solidFill>
                      <a:srgbClr val="CC0000"/>
                    </a:solidFill>
                  </a:tcPr>
                </a:tc>
                <a:tc>
                  <a:txBody>
                    <a:bodyPr/>
                    <a:lstStyle/>
                    <a:p>
                      <a:pPr algn="ctr">
                        <a:lnSpc>
                          <a:spcPct val="100000"/>
                        </a:lnSpc>
                        <a:tabLst>
                          <a:tab pos="0" algn="l"/>
                        </a:tabLst>
                      </a:pPr>
                      <a:r>
                        <a:rPr lang="pl-PL" sz="1400" b="0" strike="noStrike" spc="-1" noProof="0" dirty="0">
                          <a:solidFill>
                            <a:srgbClr val="000000"/>
                          </a:solidFill>
                          <a:latin typeface="Arial"/>
                          <a:ea typeface="Arial"/>
                        </a:rPr>
                        <a:t>Profibus</a:t>
                      </a:r>
                      <a:endParaRPr lang="pl-PL" sz="1400" b="0" strike="noStrike" spc="-1" noProof="0" dirty="0">
                        <a:solidFill>
                          <a:srgbClr val="FFFFFF"/>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solidFill>
                      <a:srgbClr val="CC0000"/>
                    </a:solidFill>
                  </a:tcPr>
                </a:tc>
                <a:extLst>
                  <a:ext uri="{0D108BD9-81ED-4DB2-BD59-A6C34878D82A}">
                    <a16:rowId xmlns:a16="http://schemas.microsoft.com/office/drawing/2014/main" val="10006"/>
                  </a:ext>
                </a:extLst>
              </a:tr>
              <a:tr h="380880">
                <a:tc>
                  <a:txBody>
                    <a:bodyPr/>
                    <a:lstStyle/>
                    <a:p>
                      <a:pPr algn="ctr">
                        <a:lnSpc>
                          <a:spcPct val="100000"/>
                        </a:lnSpc>
                        <a:tabLst>
                          <a:tab pos="0" algn="l"/>
                        </a:tabLst>
                      </a:pPr>
                      <a:r>
                        <a:rPr lang="pl-PL" sz="1400" b="0" strike="noStrike" spc="-1" noProof="0" dirty="0">
                          <a:solidFill>
                            <a:schemeClr val="dk1"/>
                          </a:solidFill>
                          <a:latin typeface="Arial"/>
                          <a:ea typeface="Arial"/>
                        </a:rPr>
                        <a:t>Poziom sterowania</a:t>
                      </a:r>
                      <a:endParaRPr lang="pl-PL" sz="1400" b="0" strike="noStrike" spc="-1" noProof="0" dirty="0">
                        <a:solidFill>
                          <a:srgbClr val="FFFFFF"/>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solidFill>
                      <a:srgbClr val="CC0000"/>
                    </a:solidFill>
                  </a:tcPr>
                </a:tc>
                <a:tc>
                  <a:txBody>
                    <a:bodyPr/>
                    <a:lstStyle/>
                    <a:p>
                      <a:pPr algn="ctr">
                        <a:lnSpc>
                          <a:spcPct val="100000"/>
                        </a:lnSpc>
                        <a:tabLst>
                          <a:tab pos="0" algn="l"/>
                        </a:tabLst>
                      </a:pPr>
                      <a:r>
                        <a:rPr lang="pl-PL" sz="1400" b="0" strike="noStrike" spc="-1" noProof="0" dirty="0">
                          <a:solidFill>
                            <a:srgbClr val="000000"/>
                          </a:solidFill>
                          <a:latin typeface="Arial"/>
                          <a:ea typeface="Arial"/>
                        </a:rPr>
                        <a:t>CANOpen</a:t>
                      </a:r>
                      <a:endParaRPr lang="pl-PL" sz="1400" b="0" strike="noStrike" spc="-1" noProof="0" dirty="0">
                        <a:solidFill>
                          <a:srgbClr val="FFFFFF"/>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solidFill>
                      <a:srgbClr val="CC0000"/>
                    </a:solidFill>
                  </a:tcPr>
                </a:tc>
                <a:extLst>
                  <a:ext uri="{0D108BD9-81ED-4DB2-BD59-A6C34878D82A}">
                    <a16:rowId xmlns:a16="http://schemas.microsoft.com/office/drawing/2014/main" val="10007"/>
                  </a:ext>
                </a:extLst>
              </a:tr>
              <a:tr h="380880">
                <a:tc>
                  <a:txBody>
                    <a:bodyPr/>
                    <a:lstStyle/>
                    <a:p>
                      <a:pPr algn="ctr">
                        <a:lnSpc>
                          <a:spcPct val="100000"/>
                        </a:lnSpc>
                        <a:tabLst>
                          <a:tab pos="0" algn="l"/>
                        </a:tabLst>
                      </a:pPr>
                      <a:r>
                        <a:rPr lang="pl-PL" sz="1400" b="0" strike="noStrike" spc="-1" noProof="0" dirty="0">
                          <a:solidFill>
                            <a:srgbClr val="000000"/>
                          </a:solidFill>
                          <a:latin typeface="Arial"/>
                          <a:ea typeface="Arial"/>
                        </a:rPr>
                        <a:t>Poziom </a:t>
                      </a:r>
                      <a:r>
                        <a:rPr lang="pl-PL" sz="1400" b="0" strike="noStrike" spc="-1" noProof="0" dirty="0">
                          <a:solidFill>
                            <a:schemeClr val="dk1"/>
                          </a:solidFill>
                          <a:latin typeface="Arial"/>
                          <a:ea typeface="Arial"/>
                        </a:rPr>
                        <a:t>sterowania/ </a:t>
                      </a:r>
                      <a:r>
                        <a:rPr lang="pl-PL" sz="1400" b="0" strike="noStrike" spc="-1" noProof="0" dirty="0">
                          <a:solidFill>
                            <a:srgbClr val="000000"/>
                          </a:solidFill>
                          <a:latin typeface="Arial"/>
                          <a:ea typeface="Arial"/>
                        </a:rPr>
                        <a:t>zarządzania</a:t>
                      </a:r>
                      <a:endParaRPr lang="pl-PL" sz="14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solidFill>
                      <a:srgbClr val="674EA7"/>
                    </a:solidFill>
                  </a:tcPr>
                </a:tc>
                <a:tc>
                  <a:txBody>
                    <a:bodyPr/>
                    <a:lstStyle/>
                    <a:p>
                      <a:pPr algn="ctr">
                        <a:lnSpc>
                          <a:spcPct val="100000"/>
                        </a:lnSpc>
                        <a:tabLst>
                          <a:tab pos="0" algn="l"/>
                        </a:tabLst>
                      </a:pPr>
                      <a:r>
                        <a:rPr lang="pl-PL" sz="1400" b="0" strike="noStrike" spc="-1" noProof="0" dirty="0">
                          <a:solidFill>
                            <a:schemeClr val="dk1"/>
                          </a:solidFill>
                          <a:latin typeface="Arial"/>
                          <a:ea typeface="Arial"/>
                        </a:rPr>
                        <a:t>Modbus TCP/IP</a:t>
                      </a:r>
                      <a:endParaRPr lang="pl-PL" sz="14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solidFill>
                      <a:srgbClr val="674EA7"/>
                    </a:solidFill>
                  </a:tcPr>
                </a:tc>
                <a:extLst>
                  <a:ext uri="{0D108BD9-81ED-4DB2-BD59-A6C34878D82A}">
                    <a16:rowId xmlns:a16="http://schemas.microsoft.com/office/drawing/2014/main" val="10008"/>
                  </a:ext>
                </a:extLst>
              </a:tr>
              <a:tr h="380880">
                <a:tc>
                  <a:txBody>
                    <a:bodyPr/>
                    <a:lstStyle/>
                    <a:p>
                      <a:pPr algn="ctr">
                        <a:lnSpc>
                          <a:spcPct val="100000"/>
                        </a:lnSpc>
                        <a:tabLst>
                          <a:tab pos="0" algn="l"/>
                        </a:tabLst>
                      </a:pPr>
                      <a:r>
                        <a:rPr lang="pl-PL" sz="1400" b="0" strike="noStrike" spc="-1" noProof="0" dirty="0">
                          <a:solidFill>
                            <a:schemeClr val="dk1"/>
                          </a:solidFill>
                          <a:latin typeface="Arial"/>
                          <a:ea typeface="Arial"/>
                        </a:rPr>
                        <a:t>Poziom sterowania/ zarządzania</a:t>
                      </a:r>
                      <a:endParaRPr lang="pl-PL" sz="14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solidFill>
                      <a:srgbClr val="674EA7"/>
                    </a:solidFill>
                  </a:tcPr>
                </a:tc>
                <a:tc>
                  <a:txBody>
                    <a:bodyPr/>
                    <a:lstStyle/>
                    <a:p>
                      <a:pPr algn="ctr">
                        <a:lnSpc>
                          <a:spcPct val="100000"/>
                        </a:lnSpc>
                        <a:tabLst>
                          <a:tab pos="0" algn="l"/>
                        </a:tabLst>
                      </a:pPr>
                      <a:r>
                        <a:rPr lang="pl-PL" sz="1400" b="0" strike="noStrike" spc="-1" noProof="0" dirty="0">
                          <a:solidFill>
                            <a:schemeClr val="dk1"/>
                          </a:solidFill>
                          <a:latin typeface="Arial"/>
                          <a:ea typeface="Arial"/>
                        </a:rPr>
                        <a:t>Device WorldFIP</a:t>
                      </a:r>
                      <a:endParaRPr lang="pl-PL" sz="14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solidFill>
                      <a:srgbClr val="674EA7"/>
                    </a:solidFill>
                  </a:tcPr>
                </a:tc>
                <a:extLst>
                  <a:ext uri="{0D108BD9-81ED-4DB2-BD59-A6C34878D82A}">
                    <a16:rowId xmlns:a16="http://schemas.microsoft.com/office/drawing/2014/main" val="10009"/>
                  </a:ext>
                </a:extLst>
              </a:tr>
              <a:tr h="380880">
                <a:tc>
                  <a:txBody>
                    <a:bodyPr/>
                    <a:lstStyle/>
                    <a:p>
                      <a:pPr algn="ctr">
                        <a:lnSpc>
                          <a:spcPct val="100000"/>
                        </a:lnSpc>
                        <a:tabLst>
                          <a:tab pos="0" algn="l"/>
                        </a:tabLst>
                      </a:pPr>
                      <a:r>
                        <a:rPr lang="pl-PL" sz="1400" b="0" strike="noStrike" spc="-1" noProof="0" dirty="0">
                          <a:solidFill>
                            <a:schemeClr val="dk1"/>
                          </a:solidFill>
                          <a:latin typeface="Arial"/>
                          <a:ea typeface="Arial"/>
                        </a:rPr>
                        <a:t>Poziom zarządzania</a:t>
                      </a:r>
                      <a:endParaRPr lang="pl-PL" sz="14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solidFill>
                      <a:srgbClr val="3D85C6"/>
                    </a:solidFill>
                  </a:tcPr>
                </a:tc>
                <a:tc>
                  <a:txBody>
                    <a:bodyPr/>
                    <a:lstStyle/>
                    <a:p>
                      <a:pPr algn="ctr">
                        <a:lnSpc>
                          <a:spcPct val="100000"/>
                        </a:lnSpc>
                        <a:tabLst>
                          <a:tab pos="0" algn="l"/>
                        </a:tabLst>
                      </a:pPr>
                      <a:r>
                        <a:rPr lang="pl-PL" sz="1400" b="0" strike="noStrike" spc="-1" noProof="0" dirty="0">
                          <a:solidFill>
                            <a:schemeClr val="dk1"/>
                          </a:solidFill>
                          <a:latin typeface="Arial"/>
                          <a:ea typeface="Arial"/>
                        </a:rPr>
                        <a:t>Ethernet/IP</a:t>
                      </a:r>
                      <a:endParaRPr lang="pl-PL" sz="14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solidFill>
                      <a:srgbClr val="3D85C6"/>
                    </a:solidFill>
                  </a:tcPr>
                </a:tc>
                <a:extLst>
                  <a:ext uri="{0D108BD9-81ED-4DB2-BD59-A6C34878D82A}">
                    <a16:rowId xmlns:a16="http://schemas.microsoft.com/office/drawing/2014/main" val="10010"/>
                  </a:ext>
                </a:extLst>
              </a:tr>
              <a:tr h="380880">
                <a:tc>
                  <a:txBody>
                    <a:bodyPr/>
                    <a:lstStyle/>
                    <a:p>
                      <a:pPr algn="ctr">
                        <a:lnSpc>
                          <a:spcPct val="100000"/>
                        </a:lnSpc>
                        <a:tabLst>
                          <a:tab pos="0" algn="l"/>
                        </a:tabLst>
                      </a:pPr>
                      <a:r>
                        <a:rPr lang="pl-PL" sz="1400" b="0" strike="noStrike" spc="-1" noProof="0" dirty="0">
                          <a:solidFill>
                            <a:schemeClr val="dk1"/>
                          </a:solidFill>
                          <a:latin typeface="Arial"/>
                          <a:ea typeface="Arial"/>
                        </a:rPr>
                        <a:t>Poziom zarządzania</a:t>
                      </a:r>
                      <a:endParaRPr lang="pl-PL" sz="14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solidFill>
                      <a:srgbClr val="3D85C6"/>
                    </a:solidFill>
                  </a:tcPr>
                </a:tc>
                <a:tc>
                  <a:txBody>
                    <a:bodyPr/>
                    <a:lstStyle/>
                    <a:p>
                      <a:pPr algn="ctr">
                        <a:lnSpc>
                          <a:spcPct val="100000"/>
                        </a:lnSpc>
                        <a:tabLst>
                          <a:tab pos="0" algn="l"/>
                        </a:tabLst>
                      </a:pPr>
                      <a:r>
                        <a:rPr lang="pl-PL" sz="1400" b="0" strike="noStrike" spc="-1" noProof="0" dirty="0">
                          <a:solidFill>
                            <a:srgbClr val="000000"/>
                          </a:solidFill>
                          <a:latin typeface="Arial"/>
                          <a:ea typeface="Arial"/>
                        </a:rPr>
                        <a:t>Profinet</a:t>
                      </a:r>
                      <a:endParaRPr lang="pl-PL" sz="14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solidFill>
                      <a:srgbClr val="3D85C6"/>
                    </a:solidFill>
                  </a:tcPr>
                </a:tc>
                <a:extLst>
                  <a:ext uri="{0D108BD9-81ED-4DB2-BD59-A6C34878D82A}">
                    <a16:rowId xmlns:a16="http://schemas.microsoft.com/office/drawing/2014/main" val="10011"/>
                  </a:ext>
                </a:extLst>
              </a:tr>
            </a:tbl>
          </a:graphicData>
        </a:graphic>
      </p:graphicFrame>
      <p:sp>
        <p:nvSpPr>
          <p:cNvPr id="1130" name="PlaceHolder 1"/>
          <p:cNvSpPr>
            <a:spLocks noGrp="1"/>
          </p:cNvSpPr>
          <p:nvPr>
            <p:ph type="sldNum" idx="55"/>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494AAEBB-D4F5-4510-B74E-BD329C00EE60}" type="slidenum">
              <a:rPr lang="pl-PL" sz="1200" b="0" strike="noStrike" spc="-1" noProof="0" smtClean="0">
                <a:solidFill>
                  <a:srgbClr val="888888"/>
                </a:solidFill>
                <a:latin typeface="Calibri"/>
                <a:ea typeface="Calibri"/>
              </a:rPr>
              <a:t>53</a:t>
            </a:fld>
            <a:endParaRPr lang="pl-PL" sz="1200" b="0" strike="noStrike" spc="-1" noProof="0" dirty="0">
              <a:solidFill>
                <a:srgbClr val="000000"/>
              </a:solidFill>
              <a:latin typeface="Times New Roman"/>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1" name="Google Shape;1393;g3524b166b5b_3_75"/>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1132" name="Google Shape;1394;g3524b166b5b_3_75"/>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133" name="Google Shape;1395;g3524b166b5b_3_75"/>
          <p:cNvSpPr/>
          <p:nvPr/>
        </p:nvSpPr>
        <p:spPr>
          <a:xfrm>
            <a:off x="4723920" y="65952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chemeClr val="lt1"/>
                </a:solidFill>
                <a:latin typeface="Open Sans Light"/>
                <a:ea typeface="Open Sans Light"/>
              </a:rPr>
              <a:t>SIECI PRZEMYSŁOWE</a:t>
            </a:r>
            <a:endParaRPr lang="pl-PL" sz="1110" b="0" strike="noStrike" spc="-1" noProof="0" dirty="0">
              <a:solidFill>
                <a:srgbClr val="000000"/>
              </a:solidFill>
              <a:latin typeface="Arial"/>
            </a:endParaRPr>
          </a:p>
        </p:txBody>
      </p:sp>
      <p:sp>
        <p:nvSpPr>
          <p:cNvPr id="1134" name="Google Shape;1396;g3524b166b5b_3_75"/>
          <p:cNvSpPr/>
          <p:nvPr/>
        </p:nvSpPr>
        <p:spPr>
          <a:xfrm>
            <a:off x="512280" y="66744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54</a:t>
            </a:r>
            <a:endParaRPr lang="pl-PL" sz="1110" b="0" strike="noStrike" spc="-1" noProof="0" dirty="0">
              <a:solidFill>
                <a:srgbClr val="000000"/>
              </a:solidFill>
              <a:latin typeface="Arial"/>
            </a:endParaRPr>
          </a:p>
        </p:txBody>
      </p:sp>
      <p:grpSp>
        <p:nvGrpSpPr>
          <p:cNvPr id="1135" name="Google Shape;1397;g3524b166b5b_3_75"/>
          <p:cNvGrpSpPr/>
          <p:nvPr/>
        </p:nvGrpSpPr>
        <p:grpSpPr>
          <a:xfrm>
            <a:off x="426240" y="1118520"/>
            <a:ext cx="6647400" cy="750240"/>
            <a:chOff x="426240" y="1118520"/>
            <a:chExt cx="6647400" cy="750240"/>
          </a:xfrm>
        </p:grpSpPr>
        <p:grpSp>
          <p:nvGrpSpPr>
            <p:cNvPr id="1136" name="Google Shape;1398;g3524b166b5b_3_75"/>
            <p:cNvGrpSpPr/>
            <p:nvPr/>
          </p:nvGrpSpPr>
          <p:grpSpPr>
            <a:xfrm>
              <a:off x="426240" y="1118520"/>
              <a:ext cx="6647400" cy="750240"/>
              <a:chOff x="426240" y="1118520"/>
              <a:chExt cx="6647400" cy="750240"/>
            </a:xfrm>
          </p:grpSpPr>
          <p:sp>
            <p:nvSpPr>
              <p:cNvPr id="1137" name="Google Shape;1399;g3524b166b5b_3_75"/>
              <p:cNvSpPr/>
              <p:nvPr/>
            </p:nvSpPr>
            <p:spPr>
              <a:xfrm>
                <a:off x="515160" y="1207080"/>
                <a:ext cx="6558480" cy="661680"/>
              </a:xfrm>
              <a:custGeom>
                <a:avLst/>
                <a:gdLst>
                  <a:gd name="textAreaLeft" fmla="*/ 0 w 6558480"/>
                  <a:gd name="textAreaRight" fmla="*/ 6558840 w 6558480"/>
                  <a:gd name="textAreaTop" fmla="*/ 0 h 661680"/>
                  <a:gd name="textAreaBottom" fmla="*/ 662040 h 661680"/>
                </a:gdLst>
                <a:ahLst/>
                <a:cxnLst/>
                <a:rect l="textAreaLeft" t="textAreaTop" r="textAreaRight" b="textAreaBottom"/>
                <a:pathLst>
                  <a:path w="22567838" h="2277612">
                    <a:moveTo>
                      <a:pt x="22567838" y="0"/>
                    </a:moveTo>
                    <a:lnTo>
                      <a:pt x="22567838" y="2277612"/>
                    </a:lnTo>
                    <a:lnTo>
                      <a:pt x="0" y="2277612"/>
                    </a:lnTo>
                    <a:lnTo>
                      <a:pt x="0" y="1972812"/>
                    </a:lnTo>
                    <a:lnTo>
                      <a:pt x="22263038" y="1972812"/>
                    </a:lnTo>
                    <a:lnTo>
                      <a:pt x="22263038" y="0"/>
                    </a:lnTo>
                    <a:close/>
                  </a:path>
                </a:pathLst>
              </a:custGeom>
              <a:solidFill>
                <a:srgbClr val="C8D0D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138" name="Google Shape;1400;g3524b166b5b_3_75"/>
              <p:cNvSpPr/>
              <p:nvPr/>
            </p:nvSpPr>
            <p:spPr>
              <a:xfrm>
                <a:off x="426240" y="1118520"/>
                <a:ext cx="6558480" cy="661680"/>
              </a:xfrm>
              <a:custGeom>
                <a:avLst/>
                <a:gdLst>
                  <a:gd name="textAreaLeft" fmla="*/ 0 w 6558480"/>
                  <a:gd name="textAreaRight" fmla="*/ 6558840 w 6558480"/>
                  <a:gd name="textAreaTop" fmla="*/ 0 h 661680"/>
                  <a:gd name="textAreaBottom" fmla="*/ 662040 h 661680"/>
                </a:gdLst>
                <a:ahLst/>
                <a:cxnLst/>
                <a:rect l="textAreaLeft" t="textAreaTop" r="textAreaRight" b="textAreaBottom"/>
                <a:pathLst>
                  <a:path w="22567838" h="2277612">
                    <a:moveTo>
                      <a:pt x="0" y="0"/>
                    </a:moveTo>
                    <a:lnTo>
                      <a:pt x="22567838" y="0"/>
                    </a:lnTo>
                    <a:lnTo>
                      <a:pt x="22567838" y="2277612"/>
                    </a:lnTo>
                    <a:lnTo>
                      <a:pt x="0" y="2277612"/>
                    </a:lnTo>
                    <a:close/>
                  </a:path>
                </a:pathLst>
              </a:custGeom>
              <a:solidFill>
                <a:srgbClr val="FFDE59"/>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1139" name="Google Shape;1401;g3524b166b5b_3_75"/>
            <p:cNvSpPr/>
            <p:nvPr/>
          </p:nvSpPr>
          <p:spPr>
            <a:xfrm>
              <a:off x="568440" y="1227240"/>
              <a:ext cx="6362280" cy="54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HART</a:t>
              </a:r>
              <a:r>
                <a:rPr lang="pl-PL" sz="1000" b="0" strike="noStrike" spc="-1" noProof="0" dirty="0">
                  <a:solidFill>
                    <a:srgbClr val="222222"/>
                  </a:solidFill>
                  <a:latin typeface="Open Sans"/>
                  <a:ea typeface="Open Sans"/>
                </a:rPr>
                <a:t> </a:t>
              </a:r>
              <a:r>
                <a:rPr lang="pl-PL" sz="1200" b="1" strike="noStrike" spc="-1" noProof="0" dirty="0">
                  <a:solidFill>
                    <a:srgbClr val="222222"/>
                  </a:solidFill>
                  <a:latin typeface="Open Sans"/>
                  <a:ea typeface="Open Sans"/>
                </a:rPr>
                <a:t>- </a:t>
              </a:r>
              <a:r>
                <a:rPr lang="pl-PL" sz="1000" b="0" strike="noStrike" spc="-1" noProof="0" dirty="0">
                  <a:solidFill>
                    <a:srgbClr val="222222"/>
                  </a:solidFill>
                  <a:latin typeface="Open Sans"/>
                  <a:ea typeface="Open Sans"/>
                </a:rPr>
                <a:t>Hybrydowy protokół analogowo-cyfrowy, pozwala na komunikację z inteligentnymi czujnikami po standardowym łączu 4–20 mA.</a:t>
              </a:r>
              <a:endParaRPr lang="pl-PL" sz="1000" b="0" strike="noStrike" spc="-1" noProof="0" dirty="0">
                <a:solidFill>
                  <a:srgbClr val="000000"/>
                </a:solidFill>
                <a:latin typeface="Arial"/>
              </a:endParaRPr>
            </a:p>
          </p:txBody>
        </p:sp>
      </p:grpSp>
      <p:grpSp>
        <p:nvGrpSpPr>
          <p:cNvPr id="1140" name="Google Shape;1402;g3524b166b5b_3_75"/>
          <p:cNvGrpSpPr/>
          <p:nvPr/>
        </p:nvGrpSpPr>
        <p:grpSpPr>
          <a:xfrm>
            <a:off x="426240" y="1990800"/>
            <a:ext cx="6647400" cy="750240"/>
            <a:chOff x="426240" y="1990800"/>
            <a:chExt cx="6647400" cy="750240"/>
          </a:xfrm>
        </p:grpSpPr>
        <p:grpSp>
          <p:nvGrpSpPr>
            <p:cNvPr id="1141" name="Google Shape;1403;g3524b166b5b_3_75"/>
            <p:cNvGrpSpPr/>
            <p:nvPr/>
          </p:nvGrpSpPr>
          <p:grpSpPr>
            <a:xfrm>
              <a:off x="426240" y="1990800"/>
              <a:ext cx="6647400" cy="750240"/>
              <a:chOff x="426240" y="1990800"/>
              <a:chExt cx="6647400" cy="750240"/>
            </a:xfrm>
          </p:grpSpPr>
          <p:sp>
            <p:nvSpPr>
              <p:cNvPr id="1142" name="Google Shape;1404;g3524b166b5b_3_75"/>
              <p:cNvSpPr/>
              <p:nvPr/>
            </p:nvSpPr>
            <p:spPr>
              <a:xfrm>
                <a:off x="515160" y="2079360"/>
                <a:ext cx="6558480" cy="661680"/>
              </a:xfrm>
              <a:custGeom>
                <a:avLst/>
                <a:gdLst>
                  <a:gd name="textAreaLeft" fmla="*/ 0 w 6558480"/>
                  <a:gd name="textAreaRight" fmla="*/ 6558840 w 6558480"/>
                  <a:gd name="textAreaTop" fmla="*/ 0 h 661680"/>
                  <a:gd name="textAreaBottom" fmla="*/ 662040 h 661680"/>
                </a:gdLst>
                <a:ahLst/>
                <a:cxnLst/>
                <a:rect l="textAreaLeft" t="textAreaTop" r="textAreaRight" b="textAreaBottom"/>
                <a:pathLst>
                  <a:path w="22567838" h="2277612">
                    <a:moveTo>
                      <a:pt x="22567838" y="0"/>
                    </a:moveTo>
                    <a:lnTo>
                      <a:pt x="22567838" y="2277612"/>
                    </a:lnTo>
                    <a:lnTo>
                      <a:pt x="0" y="2277612"/>
                    </a:lnTo>
                    <a:lnTo>
                      <a:pt x="0" y="1972812"/>
                    </a:lnTo>
                    <a:lnTo>
                      <a:pt x="22263038" y="1972812"/>
                    </a:lnTo>
                    <a:lnTo>
                      <a:pt x="22263038" y="0"/>
                    </a:lnTo>
                    <a:close/>
                  </a:path>
                </a:pathLst>
              </a:custGeom>
              <a:solidFill>
                <a:srgbClr val="C8D0D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143" name="Google Shape;1405;g3524b166b5b_3_75"/>
              <p:cNvSpPr/>
              <p:nvPr/>
            </p:nvSpPr>
            <p:spPr>
              <a:xfrm>
                <a:off x="426240" y="1990800"/>
                <a:ext cx="6558480" cy="661680"/>
              </a:xfrm>
              <a:custGeom>
                <a:avLst/>
                <a:gdLst>
                  <a:gd name="textAreaLeft" fmla="*/ 0 w 6558480"/>
                  <a:gd name="textAreaRight" fmla="*/ 6558840 w 6558480"/>
                  <a:gd name="textAreaTop" fmla="*/ 0 h 661680"/>
                  <a:gd name="textAreaBottom" fmla="*/ 662040 h 661680"/>
                </a:gdLst>
                <a:ahLst/>
                <a:cxnLst/>
                <a:rect l="textAreaLeft" t="textAreaTop" r="textAreaRight" b="textAreaBottom"/>
                <a:pathLst>
                  <a:path w="22567838" h="2277612">
                    <a:moveTo>
                      <a:pt x="0" y="0"/>
                    </a:moveTo>
                    <a:lnTo>
                      <a:pt x="22567838" y="0"/>
                    </a:lnTo>
                    <a:lnTo>
                      <a:pt x="22567838" y="2277612"/>
                    </a:lnTo>
                    <a:lnTo>
                      <a:pt x="0" y="2277612"/>
                    </a:lnTo>
                    <a:close/>
                  </a:path>
                </a:pathLst>
              </a:custGeom>
              <a:solidFill>
                <a:srgbClr val="FFDE59"/>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1144" name="Google Shape;1406;g3524b166b5b_3_75"/>
            <p:cNvSpPr/>
            <p:nvPr/>
          </p:nvSpPr>
          <p:spPr>
            <a:xfrm>
              <a:off x="568440" y="2099880"/>
              <a:ext cx="6362280" cy="518412"/>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AS - Interface</a:t>
              </a:r>
              <a:r>
                <a:rPr lang="pl-PL" sz="1000" b="0" strike="noStrike" spc="-1" noProof="0" dirty="0">
                  <a:solidFill>
                    <a:srgbClr val="222222"/>
                  </a:solidFill>
                  <a:latin typeface="Open Sans"/>
                  <a:ea typeface="Open Sans"/>
                </a:rPr>
                <a:t> </a:t>
              </a:r>
              <a:r>
                <a:rPr lang="pl-PL" sz="1200" b="1" strike="noStrike" spc="-1" noProof="0" dirty="0">
                  <a:solidFill>
                    <a:srgbClr val="222222"/>
                  </a:solidFill>
                  <a:latin typeface="Open Sans"/>
                  <a:ea typeface="Open Sans"/>
                </a:rPr>
                <a:t>- </a:t>
              </a:r>
              <a:r>
                <a:rPr lang="pl-PL" sz="1000" b="0" strike="noStrike" spc="-1" noProof="0" dirty="0">
                  <a:solidFill>
                    <a:srgbClr val="222222"/>
                  </a:solidFill>
                  <a:latin typeface="Open Sans"/>
                  <a:ea typeface="Open Sans"/>
                </a:rPr>
                <a:t>Prosty, tani protokół magistrali czujników i elementów wykonawczych, idealny do prostych aplikacji automatyki. Pozwala na jednoczesną transmisje danych i zasilanie jedną magistralą.</a:t>
              </a:r>
              <a:endParaRPr lang="pl-PL" sz="1000" b="0" strike="noStrike" spc="-1" noProof="0" dirty="0">
                <a:solidFill>
                  <a:srgbClr val="000000"/>
                </a:solidFill>
                <a:latin typeface="Arial"/>
              </a:endParaRPr>
            </a:p>
          </p:txBody>
        </p:sp>
      </p:grpSp>
      <p:grpSp>
        <p:nvGrpSpPr>
          <p:cNvPr id="1145" name="Google Shape;1407;g3524b166b5b_3_75"/>
          <p:cNvGrpSpPr/>
          <p:nvPr/>
        </p:nvGrpSpPr>
        <p:grpSpPr>
          <a:xfrm>
            <a:off x="426240" y="2863440"/>
            <a:ext cx="6647400" cy="750240"/>
            <a:chOff x="426240" y="2863440"/>
            <a:chExt cx="6647400" cy="750240"/>
          </a:xfrm>
        </p:grpSpPr>
        <p:grpSp>
          <p:nvGrpSpPr>
            <p:cNvPr id="1146" name="Google Shape;1408;g3524b166b5b_3_75"/>
            <p:cNvGrpSpPr/>
            <p:nvPr/>
          </p:nvGrpSpPr>
          <p:grpSpPr>
            <a:xfrm>
              <a:off x="426240" y="2863440"/>
              <a:ext cx="6647400" cy="750240"/>
              <a:chOff x="426240" y="2863440"/>
              <a:chExt cx="6647400" cy="750240"/>
            </a:xfrm>
          </p:grpSpPr>
          <p:sp>
            <p:nvSpPr>
              <p:cNvPr id="1147" name="Google Shape;1409;g3524b166b5b_3_75"/>
              <p:cNvSpPr/>
              <p:nvPr/>
            </p:nvSpPr>
            <p:spPr>
              <a:xfrm>
                <a:off x="515160" y="2952000"/>
                <a:ext cx="6558480" cy="661680"/>
              </a:xfrm>
              <a:custGeom>
                <a:avLst/>
                <a:gdLst>
                  <a:gd name="textAreaLeft" fmla="*/ 0 w 6558480"/>
                  <a:gd name="textAreaRight" fmla="*/ 6558840 w 6558480"/>
                  <a:gd name="textAreaTop" fmla="*/ 0 h 661680"/>
                  <a:gd name="textAreaBottom" fmla="*/ 662040 h 661680"/>
                </a:gdLst>
                <a:ahLst/>
                <a:cxnLst/>
                <a:rect l="textAreaLeft" t="textAreaTop" r="textAreaRight" b="textAreaBottom"/>
                <a:pathLst>
                  <a:path w="22567838" h="2277612">
                    <a:moveTo>
                      <a:pt x="22567838" y="0"/>
                    </a:moveTo>
                    <a:lnTo>
                      <a:pt x="22567838" y="2277612"/>
                    </a:lnTo>
                    <a:lnTo>
                      <a:pt x="0" y="2277612"/>
                    </a:lnTo>
                    <a:lnTo>
                      <a:pt x="0" y="1972812"/>
                    </a:lnTo>
                    <a:lnTo>
                      <a:pt x="22263038" y="1972812"/>
                    </a:lnTo>
                    <a:lnTo>
                      <a:pt x="22263038" y="0"/>
                    </a:lnTo>
                    <a:close/>
                  </a:path>
                </a:pathLst>
              </a:custGeom>
              <a:solidFill>
                <a:srgbClr val="C8D0D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148" name="Google Shape;1410;g3524b166b5b_3_75"/>
              <p:cNvSpPr/>
              <p:nvPr/>
            </p:nvSpPr>
            <p:spPr>
              <a:xfrm>
                <a:off x="426240" y="2863440"/>
                <a:ext cx="6558480" cy="661680"/>
              </a:xfrm>
              <a:custGeom>
                <a:avLst/>
                <a:gdLst>
                  <a:gd name="textAreaLeft" fmla="*/ 0 w 6558480"/>
                  <a:gd name="textAreaRight" fmla="*/ 6558840 w 6558480"/>
                  <a:gd name="textAreaTop" fmla="*/ 0 h 661680"/>
                  <a:gd name="textAreaBottom" fmla="*/ 662040 h 661680"/>
                </a:gdLst>
                <a:ahLst/>
                <a:cxnLst/>
                <a:rect l="textAreaLeft" t="textAreaTop" r="textAreaRight" b="textAreaBottom"/>
                <a:pathLst>
                  <a:path w="22567838" h="2277612">
                    <a:moveTo>
                      <a:pt x="0" y="0"/>
                    </a:moveTo>
                    <a:lnTo>
                      <a:pt x="22567838" y="0"/>
                    </a:lnTo>
                    <a:lnTo>
                      <a:pt x="22567838" y="2277612"/>
                    </a:lnTo>
                    <a:lnTo>
                      <a:pt x="0" y="2277612"/>
                    </a:lnTo>
                    <a:close/>
                  </a:path>
                </a:pathLst>
              </a:custGeom>
              <a:solidFill>
                <a:srgbClr val="E6913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1149" name="Google Shape;1411;g3524b166b5b_3_75"/>
            <p:cNvSpPr/>
            <p:nvPr/>
          </p:nvSpPr>
          <p:spPr>
            <a:xfrm>
              <a:off x="568440" y="2972520"/>
              <a:ext cx="6362280" cy="542520"/>
            </a:xfrm>
            <a:prstGeom prst="rect">
              <a:avLst/>
            </a:prstGeom>
            <a:solidFill>
              <a:srgbClr val="E69138"/>
            </a:solid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MQTT</a:t>
              </a:r>
              <a:r>
                <a:rPr lang="pl-PL" sz="1000" b="0" strike="noStrike" spc="-1" noProof="0" dirty="0">
                  <a:solidFill>
                    <a:srgbClr val="222222"/>
                  </a:solidFill>
                  <a:latin typeface="Open Sans"/>
                  <a:ea typeface="Open Sans"/>
                </a:rPr>
                <a:t> </a:t>
              </a:r>
              <a:r>
                <a:rPr lang="pl-PL" sz="1200" b="1" strike="noStrike" spc="-1" noProof="0" dirty="0">
                  <a:solidFill>
                    <a:srgbClr val="222222"/>
                  </a:solidFill>
                  <a:latin typeface="Open Sans"/>
                  <a:ea typeface="Open Sans"/>
                </a:rPr>
                <a:t>- </a:t>
              </a:r>
              <a:r>
                <a:rPr lang="pl-PL" sz="1000" b="0" strike="noStrike" spc="-1" noProof="0" dirty="0">
                  <a:solidFill>
                    <a:srgbClr val="222222"/>
                  </a:solidFill>
                  <a:latin typeface="Open Sans"/>
                  <a:ea typeface="Open Sans"/>
                </a:rPr>
                <a:t>Łatwy protokół oparty na modelu publikacja/subskrypcja, popularny w IoT, dobrze sprawdza się w transmisji danych z czujników.</a:t>
              </a:r>
              <a:endParaRPr lang="pl-PL" sz="1000" b="0" strike="noStrike" spc="-1" noProof="0" dirty="0">
                <a:solidFill>
                  <a:srgbClr val="000000"/>
                </a:solidFill>
                <a:latin typeface="Arial"/>
              </a:endParaRPr>
            </a:p>
          </p:txBody>
        </p:sp>
      </p:grpSp>
      <p:grpSp>
        <p:nvGrpSpPr>
          <p:cNvPr id="1150" name="Google Shape;1412;g3524b166b5b_3_75"/>
          <p:cNvGrpSpPr/>
          <p:nvPr/>
        </p:nvGrpSpPr>
        <p:grpSpPr>
          <a:xfrm>
            <a:off x="426240" y="3736080"/>
            <a:ext cx="6647400" cy="750240"/>
            <a:chOff x="426240" y="3736080"/>
            <a:chExt cx="6647400" cy="750240"/>
          </a:xfrm>
        </p:grpSpPr>
        <p:grpSp>
          <p:nvGrpSpPr>
            <p:cNvPr id="1151" name="Google Shape;1413;g3524b166b5b_3_75"/>
            <p:cNvGrpSpPr/>
            <p:nvPr/>
          </p:nvGrpSpPr>
          <p:grpSpPr>
            <a:xfrm>
              <a:off x="426240" y="3736080"/>
              <a:ext cx="6647400" cy="750240"/>
              <a:chOff x="426240" y="3736080"/>
              <a:chExt cx="6647400" cy="750240"/>
            </a:xfrm>
          </p:grpSpPr>
          <p:sp>
            <p:nvSpPr>
              <p:cNvPr id="1152" name="Google Shape;1414;g3524b166b5b_3_75"/>
              <p:cNvSpPr/>
              <p:nvPr/>
            </p:nvSpPr>
            <p:spPr>
              <a:xfrm>
                <a:off x="515160" y="3824640"/>
                <a:ext cx="6558480" cy="661680"/>
              </a:xfrm>
              <a:custGeom>
                <a:avLst/>
                <a:gdLst>
                  <a:gd name="textAreaLeft" fmla="*/ 0 w 6558480"/>
                  <a:gd name="textAreaRight" fmla="*/ 6558840 w 6558480"/>
                  <a:gd name="textAreaTop" fmla="*/ 0 h 661680"/>
                  <a:gd name="textAreaBottom" fmla="*/ 662040 h 661680"/>
                </a:gdLst>
                <a:ahLst/>
                <a:cxnLst/>
                <a:rect l="textAreaLeft" t="textAreaTop" r="textAreaRight" b="textAreaBottom"/>
                <a:pathLst>
                  <a:path w="22567838" h="2277612">
                    <a:moveTo>
                      <a:pt x="22567838" y="0"/>
                    </a:moveTo>
                    <a:lnTo>
                      <a:pt x="22567838" y="2277612"/>
                    </a:lnTo>
                    <a:lnTo>
                      <a:pt x="0" y="2277612"/>
                    </a:lnTo>
                    <a:lnTo>
                      <a:pt x="0" y="1972812"/>
                    </a:lnTo>
                    <a:lnTo>
                      <a:pt x="22263038" y="1972812"/>
                    </a:lnTo>
                    <a:lnTo>
                      <a:pt x="22263038" y="0"/>
                    </a:lnTo>
                    <a:close/>
                  </a:path>
                </a:pathLst>
              </a:custGeom>
              <a:solidFill>
                <a:srgbClr val="C8D0D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153" name="Google Shape;1415;g3524b166b5b_3_75"/>
              <p:cNvSpPr/>
              <p:nvPr/>
            </p:nvSpPr>
            <p:spPr>
              <a:xfrm>
                <a:off x="426240" y="3736080"/>
                <a:ext cx="6558480" cy="661680"/>
              </a:xfrm>
              <a:custGeom>
                <a:avLst/>
                <a:gdLst>
                  <a:gd name="textAreaLeft" fmla="*/ 0 w 6558480"/>
                  <a:gd name="textAreaRight" fmla="*/ 6558840 w 6558480"/>
                  <a:gd name="textAreaTop" fmla="*/ 0 h 661680"/>
                  <a:gd name="textAreaBottom" fmla="*/ 662040 h 661680"/>
                </a:gdLst>
                <a:ahLst/>
                <a:cxnLst/>
                <a:rect l="textAreaLeft" t="textAreaTop" r="textAreaRight" b="textAreaBottom"/>
                <a:pathLst>
                  <a:path w="22567838" h="2277612">
                    <a:moveTo>
                      <a:pt x="0" y="0"/>
                    </a:moveTo>
                    <a:lnTo>
                      <a:pt x="22567838" y="0"/>
                    </a:lnTo>
                    <a:lnTo>
                      <a:pt x="22567838" y="2277612"/>
                    </a:lnTo>
                    <a:lnTo>
                      <a:pt x="0" y="2277612"/>
                    </a:lnTo>
                    <a:close/>
                  </a:path>
                </a:pathLst>
              </a:custGeom>
              <a:solidFill>
                <a:srgbClr val="E6913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1154" name="Google Shape;1416;g3524b166b5b_3_75"/>
            <p:cNvSpPr/>
            <p:nvPr/>
          </p:nvSpPr>
          <p:spPr>
            <a:xfrm>
              <a:off x="568440" y="3845160"/>
              <a:ext cx="6362280" cy="542520"/>
            </a:xfrm>
            <a:prstGeom prst="rect">
              <a:avLst/>
            </a:prstGeom>
            <a:solidFill>
              <a:srgbClr val="E69138"/>
            </a:solid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Bluetooth- </a:t>
              </a:r>
              <a:r>
                <a:rPr lang="pl-PL" sz="1000" b="0" strike="noStrike" spc="-1" noProof="0" dirty="0">
                  <a:solidFill>
                    <a:srgbClr val="222222"/>
                  </a:solidFill>
                  <a:latin typeface="Open Sans"/>
                  <a:ea typeface="Open Sans"/>
                </a:rPr>
                <a:t>Bezprzewodowy protokół komunikacyjny, wykorzystywany do krótkodystansowej transmisji danych, m.in. w sterowaniu  i odczytu pomiarów z czujników.</a:t>
              </a:r>
              <a:endParaRPr lang="pl-PL" sz="1000" b="0" strike="noStrike" spc="-1" noProof="0" dirty="0">
                <a:solidFill>
                  <a:srgbClr val="000000"/>
                </a:solidFill>
                <a:latin typeface="Arial"/>
              </a:endParaRPr>
            </a:p>
          </p:txBody>
        </p:sp>
      </p:grpSp>
      <p:grpSp>
        <p:nvGrpSpPr>
          <p:cNvPr id="1155" name="Google Shape;1417;g3524b166b5b_3_75"/>
          <p:cNvGrpSpPr/>
          <p:nvPr/>
        </p:nvGrpSpPr>
        <p:grpSpPr>
          <a:xfrm>
            <a:off x="426240" y="4608720"/>
            <a:ext cx="6647400" cy="750240"/>
            <a:chOff x="426240" y="4608720"/>
            <a:chExt cx="6647400" cy="750240"/>
          </a:xfrm>
        </p:grpSpPr>
        <p:grpSp>
          <p:nvGrpSpPr>
            <p:cNvPr id="1156" name="Google Shape;1418;g3524b166b5b_3_75"/>
            <p:cNvGrpSpPr/>
            <p:nvPr/>
          </p:nvGrpSpPr>
          <p:grpSpPr>
            <a:xfrm>
              <a:off x="426240" y="4608720"/>
              <a:ext cx="6647400" cy="750240"/>
              <a:chOff x="426240" y="4608720"/>
              <a:chExt cx="6647400" cy="750240"/>
            </a:xfrm>
          </p:grpSpPr>
          <p:sp>
            <p:nvSpPr>
              <p:cNvPr id="1157" name="Google Shape;1419;g3524b166b5b_3_75"/>
              <p:cNvSpPr/>
              <p:nvPr/>
            </p:nvSpPr>
            <p:spPr>
              <a:xfrm>
                <a:off x="515160" y="4697280"/>
                <a:ext cx="6558480" cy="661680"/>
              </a:xfrm>
              <a:custGeom>
                <a:avLst/>
                <a:gdLst>
                  <a:gd name="textAreaLeft" fmla="*/ 0 w 6558480"/>
                  <a:gd name="textAreaRight" fmla="*/ 6558840 w 6558480"/>
                  <a:gd name="textAreaTop" fmla="*/ 0 h 661680"/>
                  <a:gd name="textAreaBottom" fmla="*/ 662040 h 661680"/>
                </a:gdLst>
                <a:ahLst/>
                <a:cxnLst/>
                <a:rect l="textAreaLeft" t="textAreaTop" r="textAreaRight" b="textAreaBottom"/>
                <a:pathLst>
                  <a:path w="22567838" h="2277612">
                    <a:moveTo>
                      <a:pt x="22567838" y="0"/>
                    </a:moveTo>
                    <a:lnTo>
                      <a:pt x="22567838" y="2277612"/>
                    </a:lnTo>
                    <a:lnTo>
                      <a:pt x="0" y="2277612"/>
                    </a:lnTo>
                    <a:lnTo>
                      <a:pt x="0" y="1972812"/>
                    </a:lnTo>
                    <a:lnTo>
                      <a:pt x="22263038" y="1972812"/>
                    </a:lnTo>
                    <a:lnTo>
                      <a:pt x="22263038" y="0"/>
                    </a:lnTo>
                    <a:close/>
                  </a:path>
                </a:pathLst>
              </a:custGeom>
              <a:solidFill>
                <a:srgbClr val="C8D0D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158" name="Google Shape;1420;g3524b166b5b_3_75"/>
              <p:cNvSpPr/>
              <p:nvPr/>
            </p:nvSpPr>
            <p:spPr>
              <a:xfrm>
                <a:off x="426240" y="4608720"/>
                <a:ext cx="6558480" cy="661680"/>
              </a:xfrm>
              <a:custGeom>
                <a:avLst/>
                <a:gdLst>
                  <a:gd name="textAreaLeft" fmla="*/ 0 w 6558480"/>
                  <a:gd name="textAreaRight" fmla="*/ 6558840 w 6558480"/>
                  <a:gd name="textAreaTop" fmla="*/ 0 h 661680"/>
                  <a:gd name="textAreaBottom" fmla="*/ 662040 h 661680"/>
                </a:gdLst>
                <a:ahLst/>
                <a:cxnLst/>
                <a:rect l="textAreaLeft" t="textAreaTop" r="textAreaRight" b="textAreaBottom"/>
                <a:pathLst>
                  <a:path w="22567838" h="2277612">
                    <a:moveTo>
                      <a:pt x="0" y="0"/>
                    </a:moveTo>
                    <a:lnTo>
                      <a:pt x="22567838" y="0"/>
                    </a:lnTo>
                    <a:lnTo>
                      <a:pt x="22567838" y="2277612"/>
                    </a:lnTo>
                    <a:lnTo>
                      <a:pt x="0" y="2277612"/>
                    </a:lnTo>
                    <a:close/>
                  </a:path>
                </a:pathLst>
              </a:custGeom>
              <a:solidFill>
                <a:srgbClr val="E6913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1159" name="Google Shape;1421;g3524b166b5b_3_75"/>
            <p:cNvSpPr/>
            <p:nvPr/>
          </p:nvSpPr>
          <p:spPr>
            <a:xfrm>
              <a:off x="568440" y="4717440"/>
              <a:ext cx="6362280" cy="542520"/>
            </a:xfrm>
            <a:prstGeom prst="rect">
              <a:avLst/>
            </a:prstGeom>
            <a:solidFill>
              <a:srgbClr val="E69138"/>
            </a:solid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Modbus RTU- </a:t>
              </a:r>
              <a:r>
                <a:rPr lang="pl-PL" sz="1000" b="0" strike="noStrike" spc="-1" noProof="0" dirty="0">
                  <a:solidFill>
                    <a:srgbClr val="222222"/>
                  </a:solidFill>
                  <a:latin typeface="Open Sans"/>
                  <a:ea typeface="Open Sans"/>
                </a:rPr>
                <a:t>Protokół szeregowy (RS-232/RS-485), prosty w implementacji, szeroko stosowany w różnych  systemach automatyki.</a:t>
              </a:r>
              <a:endParaRPr lang="pl-PL" sz="1000" b="0" strike="noStrike" spc="-1" noProof="0" dirty="0">
                <a:solidFill>
                  <a:srgbClr val="000000"/>
                </a:solidFill>
                <a:latin typeface="Arial"/>
              </a:endParaRPr>
            </a:p>
          </p:txBody>
        </p:sp>
      </p:grpSp>
      <p:grpSp>
        <p:nvGrpSpPr>
          <p:cNvPr id="1160" name="Google Shape;1422;g3524b166b5b_3_75"/>
          <p:cNvGrpSpPr/>
          <p:nvPr/>
        </p:nvGrpSpPr>
        <p:grpSpPr>
          <a:xfrm>
            <a:off x="426240" y="5481000"/>
            <a:ext cx="6647400" cy="750240"/>
            <a:chOff x="426240" y="5481000"/>
            <a:chExt cx="6647400" cy="750240"/>
          </a:xfrm>
        </p:grpSpPr>
        <p:grpSp>
          <p:nvGrpSpPr>
            <p:cNvPr id="1161" name="Google Shape;1423;g3524b166b5b_3_75"/>
            <p:cNvGrpSpPr/>
            <p:nvPr/>
          </p:nvGrpSpPr>
          <p:grpSpPr>
            <a:xfrm>
              <a:off x="426240" y="5481000"/>
              <a:ext cx="6647400" cy="750240"/>
              <a:chOff x="426240" y="5481000"/>
              <a:chExt cx="6647400" cy="750240"/>
            </a:xfrm>
          </p:grpSpPr>
          <p:sp>
            <p:nvSpPr>
              <p:cNvPr id="1162" name="Google Shape;1424;g3524b166b5b_3_75"/>
              <p:cNvSpPr/>
              <p:nvPr/>
            </p:nvSpPr>
            <p:spPr>
              <a:xfrm>
                <a:off x="515160" y="5569560"/>
                <a:ext cx="6558480" cy="661680"/>
              </a:xfrm>
              <a:custGeom>
                <a:avLst/>
                <a:gdLst>
                  <a:gd name="textAreaLeft" fmla="*/ 0 w 6558480"/>
                  <a:gd name="textAreaRight" fmla="*/ 6558840 w 6558480"/>
                  <a:gd name="textAreaTop" fmla="*/ 0 h 661680"/>
                  <a:gd name="textAreaBottom" fmla="*/ 662040 h 661680"/>
                </a:gdLst>
                <a:ahLst/>
                <a:cxnLst/>
                <a:rect l="textAreaLeft" t="textAreaTop" r="textAreaRight" b="textAreaBottom"/>
                <a:pathLst>
                  <a:path w="22567838" h="2277612">
                    <a:moveTo>
                      <a:pt x="22567838" y="0"/>
                    </a:moveTo>
                    <a:lnTo>
                      <a:pt x="22567838" y="2277612"/>
                    </a:lnTo>
                    <a:lnTo>
                      <a:pt x="0" y="2277612"/>
                    </a:lnTo>
                    <a:lnTo>
                      <a:pt x="0" y="1972812"/>
                    </a:lnTo>
                    <a:lnTo>
                      <a:pt x="22263038" y="1972812"/>
                    </a:lnTo>
                    <a:lnTo>
                      <a:pt x="22263038" y="0"/>
                    </a:lnTo>
                    <a:close/>
                  </a:path>
                </a:pathLst>
              </a:custGeom>
              <a:solidFill>
                <a:srgbClr val="C8D0D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163" name="Google Shape;1425;g3524b166b5b_3_75"/>
              <p:cNvSpPr/>
              <p:nvPr/>
            </p:nvSpPr>
            <p:spPr>
              <a:xfrm>
                <a:off x="426240" y="5481000"/>
                <a:ext cx="6558480" cy="661680"/>
              </a:xfrm>
              <a:custGeom>
                <a:avLst/>
                <a:gdLst>
                  <a:gd name="textAreaLeft" fmla="*/ 0 w 6558480"/>
                  <a:gd name="textAreaRight" fmla="*/ 6558840 w 6558480"/>
                  <a:gd name="textAreaTop" fmla="*/ 0 h 661680"/>
                  <a:gd name="textAreaBottom" fmla="*/ 662040 h 661680"/>
                </a:gdLst>
                <a:ahLst/>
                <a:cxnLst/>
                <a:rect l="textAreaLeft" t="textAreaTop" r="textAreaRight" b="textAreaBottom"/>
                <a:pathLst>
                  <a:path w="22567838" h="2277612">
                    <a:moveTo>
                      <a:pt x="0" y="0"/>
                    </a:moveTo>
                    <a:lnTo>
                      <a:pt x="22567838" y="0"/>
                    </a:lnTo>
                    <a:lnTo>
                      <a:pt x="22567838" y="2277612"/>
                    </a:lnTo>
                    <a:lnTo>
                      <a:pt x="0" y="2277612"/>
                    </a:lnTo>
                    <a:close/>
                  </a:path>
                </a:pathLst>
              </a:custGeom>
              <a:solidFill>
                <a:srgbClr val="CC000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FFFFFF"/>
                  </a:solidFill>
                  <a:latin typeface="Arial"/>
                </a:endParaRPr>
              </a:p>
            </p:txBody>
          </p:sp>
        </p:grpSp>
        <p:sp>
          <p:nvSpPr>
            <p:cNvPr id="1164" name="Google Shape;1426;g3524b166b5b_3_75"/>
            <p:cNvSpPr/>
            <p:nvPr/>
          </p:nvSpPr>
          <p:spPr>
            <a:xfrm>
              <a:off x="568440" y="5590080"/>
              <a:ext cx="6362280" cy="54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Profibus - </a:t>
              </a:r>
              <a:r>
                <a:rPr lang="pl-PL" sz="1000" b="0" strike="noStrike" spc="-1" noProof="0" dirty="0">
                  <a:solidFill>
                    <a:srgbClr val="222222"/>
                  </a:solidFill>
                  <a:latin typeface="Open Sans"/>
                  <a:ea typeface="Open Sans"/>
                </a:rPr>
                <a:t>Popularny protokół magistrali polowej, umożliwia komunikację między sterownikami i urządzeniami podrzędnymi z dużą niezawodnością.</a:t>
              </a:r>
              <a:endParaRPr lang="pl-PL" sz="1000" b="0" strike="noStrike" spc="-1" noProof="0" dirty="0">
                <a:solidFill>
                  <a:srgbClr val="000000"/>
                </a:solidFill>
                <a:latin typeface="Arial"/>
              </a:endParaRPr>
            </a:p>
          </p:txBody>
        </p:sp>
      </p:grpSp>
      <p:grpSp>
        <p:nvGrpSpPr>
          <p:cNvPr id="1165" name="Google Shape;1427;g3524b166b5b_3_75"/>
          <p:cNvGrpSpPr/>
          <p:nvPr/>
        </p:nvGrpSpPr>
        <p:grpSpPr>
          <a:xfrm>
            <a:off x="426240" y="6353640"/>
            <a:ext cx="6647400" cy="750240"/>
            <a:chOff x="426240" y="6353640"/>
            <a:chExt cx="6647400" cy="750240"/>
          </a:xfrm>
        </p:grpSpPr>
        <p:grpSp>
          <p:nvGrpSpPr>
            <p:cNvPr id="1166" name="Google Shape;1428;g3524b166b5b_3_75"/>
            <p:cNvGrpSpPr/>
            <p:nvPr/>
          </p:nvGrpSpPr>
          <p:grpSpPr>
            <a:xfrm>
              <a:off x="426240" y="6353640"/>
              <a:ext cx="6647400" cy="750240"/>
              <a:chOff x="426240" y="6353640"/>
              <a:chExt cx="6647400" cy="750240"/>
            </a:xfrm>
          </p:grpSpPr>
          <p:sp>
            <p:nvSpPr>
              <p:cNvPr id="1167" name="Google Shape;1429;g3524b166b5b_3_75"/>
              <p:cNvSpPr/>
              <p:nvPr/>
            </p:nvSpPr>
            <p:spPr>
              <a:xfrm>
                <a:off x="515160" y="6442200"/>
                <a:ext cx="6558480" cy="661680"/>
              </a:xfrm>
              <a:custGeom>
                <a:avLst/>
                <a:gdLst>
                  <a:gd name="textAreaLeft" fmla="*/ 0 w 6558480"/>
                  <a:gd name="textAreaRight" fmla="*/ 6558840 w 6558480"/>
                  <a:gd name="textAreaTop" fmla="*/ 0 h 661680"/>
                  <a:gd name="textAreaBottom" fmla="*/ 662040 h 661680"/>
                </a:gdLst>
                <a:ahLst/>
                <a:cxnLst/>
                <a:rect l="textAreaLeft" t="textAreaTop" r="textAreaRight" b="textAreaBottom"/>
                <a:pathLst>
                  <a:path w="22567838" h="2277612">
                    <a:moveTo>
                      <a:pt x="22567838" y="0"/>
                    </a:moveTo>
                    <a:lnTo>
                      <a:pt x="22567838" y="2277612"/>
                    </a:lnTo>
                    <a:lnTo>
                      <a:pt x="0" y="2277612"/>
                    </a:lnTo>
                    <a:lnTo>
                      <a:pt x="0" y="1972812"/>
                    </a:lnTo>
                    <a:lnTo>
                      <a:pt x="22263038" y="1972812"/>
                    </a:lnTo>
                    <a:lnTo>
                      <a:pt x="22263038" y="0"/>
                    </a:lnTo>
                    <a:close/>
                  </a:path>
                </a:pathLst>
              </a:custGeom>
              <a:solidFill>
                <a:srgbClr val="C8D0D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168" name="Google Shape;1430;g3524b166b5b_3_75"/>
              <p:cNvSpPr/>
              <p:nvPr/>
            </p:nvSpPr>
            <p:spPr>
              <a:xfrm>
                <a:off x="426240" y="6353640"/>
                <a:ext cx="6558480" cy="661680"/>
              </a:xfrm>
              <a:custGeom>
                <a:avLst/>
                <a:gdLst>
                  <a:gd name="textAreaLeft" fmla="*/ 0 w 6558480"/>
                  <a:gd name="textAreaRight" fmla="*/ 6558840 w 6558480"/>
                  <a:gd name="textAreaTop" fmla="*/ 0 h 661680"/>
                  <a:gd name="textAreaBottom" fmla="*/ 662040 h 661680"/>
                </a:gdLst>
                <a:ahLst/>
                <a:cxnLst/>
                <a:rect l="textAreaLeft" t="textAreaTop" r="textAreaRight" b="textAreaBottom"/>
                <a:pathLst>
                  <a:path w="22567838" h="2277612">
                    <a:moveTo>
                      <a:pt x="0" y="0"/>
                    </a:moveTo>
                    <a:lnTo>
                      <a:pt x="22567838" y="0"/>
                    </a:lnTo>
                    <a:lnTo>
                      <a:pt x="22567838" y="2277612"/>
                    </a:lnTo>
                    <a:lnTo>
                      <a:pt x="0" y="2277612"/>
                    </a:lnTo>
                    <a:close/>
                  </a:path>
                </a:pathLst>
              </a:custGeom>
              <a:solidFill>
                <a:srgbClr val="CC000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FFFFFF"/>
                  </a:solidFill>
                  <a:latin typeface="Arial"/>
                </a:endParaRPr>
              </a:p>
            </p:txBody>
          </p:sp>
        </p:grpSp>
        <p:sp>
          <p:nvSpPr>
            <p:cNvPr id="1169" name="Google Shape;1431;g3524b166b5b_3_75"/>
            <p:cNvSpPr/>
            <p:nvPr/>
          </p:nvSpPr>
          <p:spPr>
            <a:xfrm>
              <a:off x="568440" y="6462720"/>
              <a:ext cx="6362280" cy="54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CANOpen - </a:t>
              </a:r>
              <a:r>
                <a:rPr lang="pl-PL" sz="1000" b="0" strike="noStrike" spc="-1" noProof="0" dirty="0">
                  <a:solidFill>
                    <a:srgbClr val="222222"/>
                  </a:solidFill>
                  <a:latin typeface="Open Sans"/>
                  <a:ea typeface="Open Sans"/>
                </a:rPr>
                <a:t>Protokół oparty na magistrali CAN, szeroko używany w automatyce przemysłowej i pojazdach specjalistycznych.</a:t>
              </a:r>
              <a:endParaRPr lang="pl-PL" sz="1000" b="0" strike="noStrike" spc="-1" noProof="0" dirty="0">
                <a:solidFill>
                  <a:srgbClr val="000000"/>
                </a:solidFill>
                <a:latin typeface="Arial"/>
              </a:endParaRPr>
            </a:p>
          </p:txBody>
        </p:sp>
      </p:grpSp>
      <p:grpSp>
        <p:nvGrpSpPr>
          <p:cNvPr id="1170" name="Google Shape;1432;g3524b166b5b_3_75"/>
          <p:cNvGrpSpPr/>
          <p:nvPr/>
        </p:nvGrpSpPr>
        <p:grpSpPr>
          <a:xfrm>
            <a:off x="426240" y="7226280"/>
            <a:ext cx="6647400" cy="750240"/>
            <a:chOff x="426240" y="7226280"/>
            <a:chExt cx="6647400" cy="750240"/>
          </a:xfrm>
        </p:grpSpPr>
        <p:grpSp>
          <p:nvGrpSpPr>
            <p:cNvPr id="1171" name="Google Shape;1433;g3524b166b5b_3_75"/>
            <p:cNvGrpSpPr/>
            <p:nvPr/>
          </p:nvGrpSpPr>
          <p:grpSpPr>
            <a:xfrm>
              <a:off x="426240" y="7226280"/>
              <a:ext cx="6647400" cy="750240"/>
              <a:chOff x="426240" y="7226280"/>
              <a:chExt cx="6647400" cy="750240"/>
            </a:xfrm>
          </p:grpSpPr>
          <p:sp>
            <p:nvSpPr>
              <p:cNvPr id="1172" name="Google Shape;1434;g3524b166b5b_3_75"/>
              <p:cNvSpPr/>
              <p:nvPr/>
            </p:nvSpPr>
            <p:spPr>
              <a:xfrm>
                <a:off x="515160" y="7314840"/>
                <a:ext cx="6558480" cy="661680"/>
              </a:xfrm>
              <a:custGeom>
                <a:avLst/>
                <a:gdLst>
                  <a:gd name="textAreaLeft" fmla="*/ 0 w 6558480"/>
                  <a:gd name="textAreaRight" fmla="*/ 6558840 w 6558480"/>
                  <a:gd name="textAreaTop" fmla="*/ 0 h 661680"/>
                  <a:gd name="textAreaBottom" fmla="*/ 662040 h 661680"/>
                </a:gdLst>
                <a:ahLst/>
                <a:cxnLst/>
                <a:rect l="textAreaLeft" t="textAreaTop" r="textAreaRight" b="textAreaBottom"/>
                <a:pathLst>
                  <a:path w="22567838" h="2277612">
                    <a:moveTo>
                      <a:pt x="22567838" y="0"/>
                    </a:moveTo>
                    <a:lnTo>
                      <a:pt x="22567838" y="2277612"/>
                    </a:lnTo>
                    <a:lnTo>
                      <a:pt x="0" y="2277612"/>
                    </a:lnTo>
                    <a:lnTo>
                      <a:pt x="0" y="1972812"/>
                    </a:lnTo>
                    <a:lnTo>
                      <a:pt x="22263038" y="1972812"/>
                    </a:lnTo>
                    <a:lnTo>
                      <a:pt x="22263038" y="0"/>
                    </a:lnTo>
                    <a:close/>
                  </a:path>
                </a:pathLst>
              </a:custGeom>
              <a:solidFill>
                <a:srgbClr val="C8D0D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173" name="Google Shape;1435;g3524b166b5b_3_75"/>
              <p:cNvSpPr/>
              <p:nvPr/>
            </p:nvSpPr>
            <p:spPr>
              <a:xfrm>
                <a:off x="426240" y="7226280"/>
                <a:ext cx="6558480" cy="661680"/>
              </a:xfrm>
              <a:custGeom>
                <a:avLst/>
                <a:gdLst>
                  <a:gd name="textAreaLeft" fmla="*/ 0 w 6558480"/>
                  <a:gd name="textAreaRight" fmla="*/ 6558840 w 6558480"/>
                  <a:gd name="textAreaTop" fmla="*/ 0 h 661680"/>
                  <a:gd name="textAreaBottom" fmla="*/ 662040 h 661680"/>
                </a:gdLst>
                <a:ahLst/>
                <a:cxnLst/>
                <a:rect l="textAreaLeft" t="textAreaTop" r="textAreaRight" b="textAreaBottom"/>
                <a:pathLst>
                  <a:path w="22567838" h="2277612">
                    <a:moveTo>
                      <a:pt x="0" y="0"/>
                    </a:moveTo>
                    <a:lnTo>
                      <a:pt x="22567838" y="0"/>
                    </a:lnTo>
                    <a:lnTo>
                      <a:pt x="22567838" y="2277612"/>
                    </a:lnTo>
                    <a:lnTo>
                      <a:pt x="0" y="2277612"/>
                    </a:lnTo>
                    <a:close/>
                  </a:path>
                </a:pathLst>
              </a:custGeom>
              <a:solidFill>
                <a:srgbClr val="674EA7"/>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1174" name="Google Shape;1436;g3524b166b5b_3_75"/>
            <p:cNvSpPr/>
            <p:nvPr/>
          </p:nvSpPr>
          <p:spPr>
            <a:xfrm>
              <a:off x="568440" y="7335000"/>
              <a:ext cx="6362280" cy="54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Modbus TCP/IP - </a:t>
              </a:r>
              <a:r>
                <a:rPr lang="pl-PL" sz="1000" b="0" strike="noStrike" spc="-1" noProof="0" dirty="0">
                  <a:solidFill>
                    <a:srgbClr val="222222"/>
                  </a:solidFill>
                  <a:latin typeface="Open Sans"/>
                  <a:ea typeface="Open Sans"/>
                </a:rPr>
                <a:t>Wersja Modbus działająca w sieciach Ethernet, umożliwia prostą i skuteczną wymianę danych między urządzeniami.</a:t>
              </a:r>
              <a:endParaRPr lang="pl-PL" sz="1000" b="0" strike="noStrike" spc="-1" noProof="0" dirty="0">
                <a:solidFill>
                  <a:srgbClr val="000000"/>
                </a:solidFill>
                <a:latin typeface="Arial"/>
              </a:endParaRPr>
            </a:p>
          </p:txBody>
        </p:sp>
      </p:grpSp>
      <p:grpSp>
        <p:nvGrpSpPr>
          <p:cNvPr id="1175" name="Google Shape;1437;g3524b166b5b_3_75"/>
          <p:cNvGrpSpPr/>
          <p:nvPr/>
        </p:nvGrpSpPr>
        <p:grpSpPr>
          <a:xfrm>
            <a:off x="426240" y="8098560"/>
            <a:ext cx="6647400" cy="750240"/>
            <a:chOff x="426240" y="8098560"/>
            <a:chExt cx="6647400" cy="750240"/>
          </a:xfrm>
        </p:grpSpPr>
        <p:grpSp>
          <p:nvGrpSpPr>
            <p:cNvPr id="1176" name="Google Shape;1438;g3524b166b5b_3_75"/>
            <p:cNvGrpSpPr/>
            <p:nvPr/>
          </p:nvGrpSpPr>
          <p:grpSpPr>
            <a:xfrm>
              <a:off x="426240" y="8098560"/>
              <a:ext cx="6647400" cy="750240"/>
              <a:chOff x="426240" y="8098560"/>
              <a:chExt cx="6647400" cy="750240"/>
            </a:xfrm>
          </p:grpSpPr>
          <p:sp>
            <p:nvSpPr>
              <p:cNvPr id="1177" name="Google Shape;1439;g3524b166b5b_3_75"/>
              <p:cNvSpPr/>
              <p:nvPr/>
            </p:nvSpPr>
            <p:spPr>
              <a:xfrm>
                <a:off x="515160" y="8187120"/>
                <a:ext cx="6558480" cy="661680"/>
              </a:xfrm>
              <a:custGeom>
                <a:avLst/>
                <a:gdLst>
                  <a:gd name="textAreaLeft" fmla="*/ 0 w 6558480"/>
                  <a:gd name="textAreaRight" fmla="*/ 6558840 w 6558480"/>
                  <a:gd name="textAreaTop" fmla="*/ 0 h 661680"/>
                  <a:gd name="textAreaBottom" fmla="*/ 662040 h 661680"/>
                </a:gdLst>
                <a:ahLst/>
                <a:cxnLst/>
                <a:rect l="textAreaLeft" t="textAreaTop" r="textAreaRight" b="textAreaBottom"/>
                <a:pathLst>
                  <a:path w="22567838" h="2277612">
                    <a:moveTo>
                      <a:pt x="22567838" y="0"/>
                    </a:moveTo>
                    <a:lnTo>
                      <a:pt x="22567838" y="2277612"/>
                    </a:lnTo>
                    <a:lnTo>
                      <a:pt x="0" y="2277612"/>
                    </a:lnTo>
                    <a:lnTo>
                      <a:pt x="0" y="1972812"/>
                    </a:lnTo>
                    <a:lnTo>
                      <a:pt x="22263038" y="1972812"/>
                    </a:lnTo>
                    <a:lnTo>
                      <a:pt x="22263038" y="0"/>
                    </a:lnTo>
                    <a:close/>
                  </a:path>
                </a:pathLst>
              </a:custGeom>
              <a:solidFill>
                <a:srgbClr val="C8D0D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178" name="Google Shape;1440;g3524b166b5b_3_75"/>
              <p:cNvSpPr/>
              <p:nvPr/>
            </p:nvSpPr>
            <p:spPr>
              <a:xfrm>
                <a:off x="426240" y="8098560"/>
                <a:ext cx="6558480" cy="661680"/>
              </a:xfrm>
              <a:custGeom>
                <a:avLst/>
                <a:gdLst>
                  <a:gd name="textAreaLeft" fmla="*/ 0 w 6558480"/>
                  <a:gd name="textAreaRight" fmla="*/ 6558840 w 6558480"/>
                  <a:gd name="textAreaTop" fmla="*/ 0 h 661680"/>
                  <a:gd name="textAreaBottom" fmla="*/ 662040 h 661680"/>
                </a:gdLst>
                <a:ahLst/>
                <a:cxnLst/>
                <a:rect l="textAreaLeft" t="textAreaTop" r="textAreaRight" b="textAreaBottom"/>
                <a:pathLst>
                  <a:path w="22567838" h="2277612">
                    <a:moveTo>
                      <a:pt x="0" y="0"/>
                    </a:moveTo>
                    <a:lnTo>
                      <a:pt x="22567838" y="0"/>
                    </a:lnTo>
                    <a:lnTo>
                      <a:pt x="22567838" y="2277612"/>
                    </a:lnTo>
                    <a:lnTo>
                      <a:pt x="0" y="2277612"/>
                    </a:lnTo>
                    <a:close/>
                  </a:path>
                </a:pathLst>
              </a:custGeom>
              <a:solidFill>
                <a:srgbClr val="674EA7"/>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1179" name="Google Shape;1441;g3524b166b5b_3_75"/>
            <p:cNvSpPr/>
            <p:nvPr/>
          </p:nvSpPr>
          <p:spPr>
            <a:xfrm>
              <a:off x="568440" y="8207640"/>
              <a:ext cx="6362280" cy="54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Device WorldFIP - </a:t>
              </a:r>
              <a:r>
                <a:rPr lang="pl-PL" sz="1000" b="0" strike="noStrike" spc="-1" noProof="0" dirty="0">
                  <a:solidFill>
                    <a:srgbClr val="222222"/>
                  </a:solidFill>
                  <a:latin typeface="Open Sans"/>
                  <a:ea typeface="Open Sans"/>
                </a:rPr>
                <a:t>Francuski standard komunikacji w automatyce, zapewniający deterministyczną wymianę danych w czasie rzeczywistym dla systemów sterowania i nadzoru.</a:t>
              </a:r>
              <a:endParaRPr lang="pl-PL" sz="1000" b="0" strike="noStrike" spc="-1" noProof="0" dirty="0">
                <a:solidFill>
                  <a:srgbClr val="000000"/>
                </a:solidFill>
                <a:latin typeface="Arial"/>
              </a:endParaRPr>
            </a:p>
          </p:txBody>
        </p:sp>
      </p:grpSp>
      <p:grpSp>
        <p:nvGrpSpPr>
          <p:cNvPr id="1180" name="Google Shape;1442;g3524b166b5b_3_75"/>
          <p:cNvGrpSpPr/>
          <p:nvPr/>
        </p:nvGrpSpPr>
        <p:grpSpPr>
          <a:xfrm>
            <a:off x="426240" y="8971200"/>
            <a:ext cx="6647400" cy="750240"/>
            <a:chOff x="426240" y="8971200"/>
            <a:chExt cx="6647400" cy="750240"/>
          </a:xfrm>
        </p:grpSpPr>
        <p:grpSp>
          <p:nvGrpSpPr>
            <p:cNvPr id="1181" name="Google Shape;1443;g3524b166b5b_3_75"/>
            <p:cNvGrpSpPr/>
            <p:nvPr/>
          </p:nvGrpSpPr>
          <p:grpSpPr>
            <a:xfrm>
              <a:off x="426240" y="8971200"/>
              <a:ext cx="6647400" cy="750240"/>
              <a:chOff x="426240" y="8971200"/>
              <a:chExt cx="6647400" cy="750240"/>
            </a:xfrm>
          </p:grpSpPr>
          <p:sp>
            <p:nvSpPr>
              <p:cNvPr id="1182" name="Google Shape;1444;g3524b166b5b_3_75"/>
              <p:cNvSpPr/>
              <p:nvPr/>
            </p:nvSpPr>
            <p:spPr>
              <a:xfrm>
                <a:off x="515160" y="9059760"/>
                <a:ext cx="6558480" cy="661680"/>
              </a:xfrm>
              <a:custGeom>
                <a:avLst/>
                <a:gdLst>
                  <a:gd name="textAreaLeft" fmla="*/ 0 w 6558480"/>
                  <a:gd name="textAreaRight" fmla="*/ 6558840 w 6558480"/>
                  <a:gd name="textAreaTop" fmla="*/ 0 h 661680"/>
                  <a:gd name="textAreaBottom" fmla="*/ 662040 h 661680"/>
                </a:gdLst>
                <a:ahLst/>
                <a:cxnLst/>
                <a:rect l="textAreaLeft" t="textAreaTop" r="textAreaRight" b="textAreaBottom"/>
                <a:pathLst>
                  <a:path w="22567838" h="2277612">
                    <a:moveTo>
                      <a:pt x="22567838" y="0"/>
                    </a:moveTo>
                    <a:lnTo>
                      <a:pt x="22567838" y="2277612"/>
                    </a:lnTo>
                    <a:lnTo>
                      <a:pt x="0" y="2277612"/>
                    </a:lnTo>
                    <a:lnTo>
                      <a:pt x="0" y="1972812"/>
                    </a:lnTo>
                    <a:lnTo>
                      <a:pt x="22263038" y="1972812"/>
                    </a:lnTo>
                    <a:lnTo>
                      <a:pt x="22263038" y="0"/>
                    </a:lnTo>
                    <a:close/>
                  </a:path>
                </a:pathLst>
              </a:custGeom>
              <a:solidFill>
                <a:srgbClr val="C8D0D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183" name="Google Shape;1445;g3524b166b5b_3_75"/>
              <p:cNvSpPr/>
              <p:nvPr/>
            </p:nvSpPr>
            <p:spPr>
              <a:xfrm>
                <a:off x="426240" y="8971200"/>
                <a:ext cx="6558480" cy="661680"/>
              </a:xfrm>
              <a:custGeom>
                <a:avLst/>
                <a:gdLst>
                  <a:gd name="textAreaLeft" fmla="*/ 0 w 6558480"/>
                  <a:gd name="textAreaRight" fmla="*/ 6558840 w 6558480"/>
                  <a:gd name="textAreaTop" fmla="*/ 0 h 661680"/>
                  <a:gd name="textAreaBottom" fmla="*/ 662040 h 661680"/>
                </a:gdLst>
                <a:ahLst/>
                <a:cxnLst/>
                <a:rect l="textAreaLeft" t="textAreaTop" r="textAreaRight" b="textAreaBottom"/>
                <a:pathLst>
                  <a:path w="22567838" h="2277612">
                    <a:moveTo>
                      <a:pt x="0" y="0"/>
                    </a:moveTo>
                    <a:lnTo>
                      <a:pt x="22567838" y="0"/>
                    </a:lnTo>
                    <a:lnTo>
                      <a:pt x="22567838" y="2277612"/>
                    </a:lnTo>
                    <a:lnTo>
                      <a:pt x="0" y="2277612"/>
                    </a:lnTo>
                    <a:close/>
                  </a:path>
                </a:pathLst>
              </a:custGeom>
              <a:solidFill>
                <a:srgbClr val="3D85C6"/>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1184" name="Google Shape;1446;g3524b166b5b_3_75"/>
            <p:cNvSpPr/>
            <p:nvPr/>
          </p:nvSpPr>
          <p:spPr>
            <a:xfrm>
              <a:off x="568440" y="9080280"/>
              <a:ext cx="6362280" cy="54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Ethernet/IP - </a:t>
              </a:r>
              <a:r>
                <a:rPr lang="pl-PL" sz="1000" b="0" strike="noStrike" spc="-1" noProof="0" dirty="0">
                  <a:solidFill>
                    <a:srgbClr val="222222"/>
                  </a:solidFill>
                  <a:latin typeface="Open Sans"/>
                  <a:ea typeface="Open Sans"/>
                </a:rPr>
                <a:t>Wysokowydajny protokół przemysłowy działający w sieciach Ethernet, umożliwia komunikację w czasie rzeczywistym i integrację z systemami zarządzania.</a:t>
              </a:r>
              <a:endParaRPr lang="pl-PL" sz="1000" b="0" strike="noStrike" spc="-1" noProof="0" dirty="0">
                <a:solidFill>
                  <a:srgbClr val="000000"/>
                </a:solidFill>
                <a:latin typeface="Arial"/>
              </a:endParaRPr>
            </a:p>
          </p:txBody>
        </p:sp>
      </p:grpSp>
      <p:grpSp>
        <p:nvGrpSpPr>
          <p:cNvPr id="1185" name="Google Shape;1447;g3524b166b5b_3_75"/>
          <p:cNvGrpSpPr/>
          <p:nvPr/>
        </p:nvGrpSpPr>
        <p:grpSpPr>
          <a:xfrm>
            <a:off x="426240" y="9843840"/>
            <a:ext cx="6647400" cy="750240"/>
            <a:chOff x="426240" y="9843840"/>
            <a:chExt cx="6647400" cy="750240"/>
          </a:xfrm>
        </p:grpSpPr>
        <p:grpSp>
          <p:nvGrpSpPr>
            <p:cNvPr id="1186" name="Google Shape;1448;g3524b166b5b_3_75"/>
            <p:cNvGrpSpPr/>
            <p:nvPr/>
          </p:nvGrpSpPr>
          <p:grpSpPr>
            <a:xfrm>
              <a:off x="426240" y="9843840"/>
              <a:ext cx="6647400" cy="750240"/>
              <a:chOff x="426240" y="9843840"/>
              <a:chExt cx="6647400" cy="750240"/>
            </a:xfrm>
          </p:grpSpPr>
          <p:sp>
            <p:nvSpPr>
              <p:cNvPr id="1187" name="Google Shape;1449;g3524b166b5b_3_75"/>
              <p:cNvSpPr/>
              <p:nvPr/>
            </p:nvSpPr>
            <p:spPr>
              <a:xfrm>
                <a:off x="515160" y="9932400"/>
                <a:ext cx="6558480" cy="661680"/>
              </a:xfrm>
              <a:custGeom>
                <a:avLst/>
                <a:gdLst>
                  <a:gd name="textAreaLeft" fmla="*/ 0 w 6558480"/>
                  <a:gd name="textAreaRight" fmla="*/ 6558840 w 6558480"/>
                  <a:gd name="textAreaTop" fmla="*/ 0 h 661680"/>
                  <a:gd name="textAreaBottom" fmla="*/ 662040 h 661680"/>
                </a:gdLst>
                <a:ahLst/>
                <a:cxnLst/>
                <a:rect l="textAreaLeft" t="textAreaTop" r="textAreaRight" b="textAreaBottom"/>
                <a:pathLst>
                  <a:path w="22567838" h="2277612">
                    <a:moveTo>
                      <a:pt x="22567838" y="0"/>
                    </a:moveTo>
                    <a:lnTo>
                      <a:pt x="22567838" y="2277612"/>
                    </a:lnTo>
                    <a:lnTo>
                      <a:pt x="0" y="2277612"/>
                    </a:lnTo>
                    <a:lnTo>
                      <a:pt x="0" y="1972812"/>
                    </a:lnTo>
                    <a:lnTo>
                      <a:pt x="22263038" y="1972812"/>
                    </a:lnTo>
                    <a:lnTo>
                      <a:pt x="22263038" y="0"/>
                    </a:lnTo>
                    <a:close/>
                  </a:path>
                </a:pathLst>
              </a:custGeom>
              <a:solidFill>
                <a:srgbClr val="C8D0D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188" name="Google Shape;1450;g3524b166b5b_3_75"/>
              <p:cNvSpPr/>
              <p:nvPr/>
            </p:nvSpPr>
            <p:spPr>
              <a:xfrm>
                <a:off x="426240" y="9843840"/>
                <a:ext cx="6558480" cy="661680"/>
              </a:xfrm>
              <a:custGeom>
                <a:avLst/>
                <a:gdLst>
                  <a:gd name="textAreaLeft" fmla="*/ 0 w 6558480"/>
                  <a:gd name="textAreaRight" fmla="*/ 6558840 w 6558480"/>
                  <a:gd name="textAreaTop" fmla="*/ 0 h 661680"/>
                  <a:gd name="textAreaBottom" fmla="*/ 662040 h 661680"/>
                </a:gdLst>
                <a:ahLst/>
                <a:cxnLst/>
                <a:rect l="textAreaLeft" t="textAreaTop" r="textAreaRight" b="textAreaBottom"/>
                <a:pathLst>
                  <a:path w="22567838" h="2277612">
                    <a:moveTo>
                      <a:pt x="0" y="0"/>
                    </a:moveTo>
                    <a:lnTo>
                      <a:pt x="22567838" y="0"/>
                    </a:lnTo>
                    <a:lnTo>
                      <a:pt x="22567838" y="2277612"/>
                    </a:lnTo>
                    <a:lnTo>
                      <a:pt x="0" y="2277612"/>
                    </a:lnTo>
                    <a:close/>
                  </a:path>
                </a:pathLst>
              </a:custGeom>
              <a:solidFill>
                <a:srgbClr val="3D85C6"/>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1189" name="Google Shape;1451;g3524b166b5b_3_75"/>
            <p:cNvSpPr/>
            <p:nvPr/>
          </p:nvSpPr>
          <p:spPr>
            <a:xfrm>
              <a:off x="568440" y="9952920"/>
              <a:ext cx="6362280" cy="542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Profinet - </a:t>
              </a:r>
              <a:r>
                <a:rPr lang="pl-PL" sz="1000" b="0" strike="noStrike" spc="-1" noProof="0" dirty="0">
                  <a:solidFill>
                    <a:srgbClr val="222222"/>
                  </a:solidFill>
                  <a:latin typeface="Open Sans"/>
                  <a:ea typeface="Open Sans"/>
                </a:rPr>
                <a:t>Nowoczesny protokół oparty na Ethernet, wspiera komunikację czasu rzeczywistego, często używany w zaawansowanych systemach automatyki.</a:t>
              </a:r>
              <a:endParaRPr lang="pl-PL" sz="1000" b="0" strike="noStrike" spc="-1" noProof="0" dirty="0">
                <a:solidFill>
                  <a:srgbClr val="000000"/>
                </a:solidFill>
                <a:latin typeface="Arial"/>
              </a:endParaRPr>
            </a:p>
          </p:txBody>
        </p:sp>
      </p:grpSp>
      <p:sp>
        <p:nvSpPr>
          <p:cNvPr id="1190" name="PlaceHolder 1"/>
          <p:cNvSpPr>
            <a:spLocks noGrp="1"/>
          </p:cNvSpPr>
          <p:nvPr>
            <p:ph type="sldNum" idx="56"/>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893FDFFC-D9E9-4E1C-B95F-1248320F39C5}" type="slidenum">
              <a:rPr lang="pl-PL" sz="1200" b="0" strike="noStrike" spc="-1" noProof="0" smtClean="0">
                <a:solidFill>
                  <a:srgbClr val="888888"/>
                </a:solidFill>
                <a:latin typeface="Calibri"/>
                <a:ea typeface="Calibri"/>
              </a:rPr>
              <a:t>54</a:t>
            </a:fld>
            <a:endParaRPr lang="pl-PL" sz="1200" b="0" strike="noStrike" spc="-1" noProof="0" dirty="0">
              <a:solidFill>
                <a:srgbClr val="000000"/>
              </a:solidFill>
              <a:latin typeface="Times New Roman"/>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1" name="Google Shape;1457;g3524b166b5b_3_256"/>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1192" name="Google Shape;1458;g3524b166b5b_3_256"/>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193" name="Google Shape;1459;g3524b166b5b_3_256"/>
          <p:cNvSpPr/>
          <p:nvPr/>
        </p:nvSpPr>
        <p:spPr>
          <a:xfrm>
            <a:off x="4723920" y="65952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chemeClr val="lt1"/>
                </a:solidFill>
                <a:latin typeface="Open Sans Light"/>
                <a:ea typeface="Open Sans Light"/>
              </a:rPr>
              <a:t>SIECI PRZEMYSŁOWE</a:t>
            </a:r>
            <a:endParaRPr lang="pl-PL" sz="1110" b="0" strike="noStrike" spc="-1" noProof="0" dirty="0">
              <a:solidFill>
                <a:srgbClr val="000000"/>
              </a:solidFill>
              <a:latin typeface="Arial"/>
            </a:endParaRPr>
          </a:p>
        </p:txBody>
      </p:sp>
      <p:sp>
        <p:nvSpPr>
          <p:cNvPr id="1194" name="Google Shape;1460;g3524b166b5b_3_256"/>
          <p:cNvSpPr/>
          <p:nvPr/>
        </p:nvSpPr>
        <p:spPr>
          <a:xfrm>
            <a:off x="512280" y="66744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55</a:t>
            </a:r>
            <a:endParaRPr lang="pl-PL" sz="1110" b="0" strike="noStrike" spc="-1" noProof="0" dirty="0">
              <a:solidFill>
                <a:srgbClr val="000000"/>
              </a:solidFill>
              <a:latin typeface="Arial"/>
            </a:endParaRPr>
          </a:p>
        </p:txBody>
      </p:sp>
      <p:sp>
        <p:nvSpPr>
          <p:cNvPr id="1195" name="Google Shape;1461;g3524b166b5b_3_256"/>
          <p:cNvSpPr/>
          <p:nvPr/>
        </p:nvSpPr>
        <p:spPr>
          <a:xfrm>
            <a:off x="512280" y="1321920"/>
            <a:ext cx="6451560" cy="12344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000" b="0" strike="noStrike" spc="-1" noProof="0" dirty="0">
                <a:solidFill>
                  <a:srgbClr val="222222"/>
                </a:solidFill>
                <a:latin typeface="Open Sans Light"/>
                <a:ea typeface="Open Sans Light"/>
              </a:rPr>
              <a:t>Obie wersje korzystają z tego samego protokołu Modbus, zatem komunikacja między urządzeniami odbywa się zgodnie z tymi samymi zasadami (adresowanie, format ramki). Zarówno Modbus TCP/IP, jak i Modbus RTU są szeroko stosowane w automatyce przemysłowej do komunikacji między sterownikami PLC, urządzeniami pomiarowymi, napędami itp. Oba protokoły charakteryzują się prostą strukturą i są stosunkowo łatwe do implementacji w systemach automatyki. Ale pomiędzy tymi protokołami występują również różnice.</a:t>
            </a:r>
            <a:endParaRPr lang="pl-PL" sz="1000" b="0" strike="noStrike" spc="-1" noProof="0" dirty="0">
              <a:solidFill>
                <a:srgbClr val="000000"/>
              </a:solidFill>
              <a:latin typeface="Arial"/>
            </a:endParaRPr>
          </a:p>
        </p:txBody>
      </p:sp>
      <p:grpSp>
        <p:nvGrpSpPr>
          <p:cNvPr id="1196" name="Google Shape;1462;g3524b166b5b_3_256"/>
          <p:cNvGrpSpPr/>
          <p:nvPr/>
        </p:nvGrpSpPr>
        <p:grpSpPr>
          <a:xfrm>
            <a:off x="515880" y="2586960"/>
            <a:ext cx="6647400" cy="1169640"/>
            <a:chOff x="515880" y="2586960"/>
            <a:chExt cx="6647400" cy="1169640"/>
          </a:xfrm>
        </p:grpSpPr>
        <p:grpSp>
          <p:nvGrpSpPr>
            <p:cNvPr id="1197" name="Google Shape;1463;g3524b166b5b_3_256"/>
            <p:cNvGrpSpPr/>
            <p:nvPr/>
          </p:nvGrpSpPr>
          <p:grpSpPr>
            <a:xfrm>
              <a:off x="515880" y="2586960"/>
              <a:ext cx="6647400" cy="1117080"/>
              <a:chOff x="515880" y="2586960"/>
              <a:chExt cx="6647400" cy="1117080"/>
            </a:xfrm>
          </p:grpSpPr>
          <p:sp>
            <p:nvSpPr>
              <p:cNvPr id="1198" name="Google Shape;1464;g3524b166b5b_3_256"/>
              <p:cNvSpPr/>
              <p:nvPr/>
            </p:nvSpPr>
            <p:spPr>
              <a:xfrm>
                <a:off x="604800" y="2675520"/>
                <a:ext cx="6558480" cy="1028520"/>
              </a:xfrm>
              <a:custGeom>
                <a:avLst/>
                <a:gdLst>
                  <a:gd name="textAreaLeft" fmla="*/ 0 w 6558480"/>
                  <a:gd name="textAreaRight" fmla="*/ 6558840 w 6558480"/>
                  <a:gd name="textAreaTop" fmla="*/ 0 h 842040"/>
                  <a:gd name="textAreaBottom" fmla="*/ 842400 h 842040"/>
                </a:gdLst>
                <a:ahLst/>
                <a:cxnLst/>
                <a:rect l="textAreaLeft" t="textAreaTop" r="textAreaRight" b="textAreaBottom"/>
                <a:pathLst>
                  <a:path w="22567838" h="2277612">
                    <a:moveTo>
                      <a:pt x="22567838" y="0"/>
                    </a:moveTo>
                    <a:lnTo>
                      <a:pt x="22567838" y="2277612"/>
                    </a:lnTo>
                    <a:lnTo>
                      <a:pt x="0" y="2277612"/>
                    </a:lnTo>
                    <a:lnTo>
                      <a:pt x="0" y="1972812"/>
                    </a:lnTo>
                    <a:lnTo>
                      <a:pt x="22263038" y="1972812"/>
                    </a:lnTo>
                    <a:lnTo>
                      <a:pt x="22263038" y="0"/>
                    </a:lnTo>
                    <a:close/>
                  </a:path>
                </a:pathLst>
              </a:custGeom>
              <a:solidFill>
                <a:srgbClr val="C8D0D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199" name="Google Shape;1465;g3524b166b5b_3_256"/>
              <p:cNvSpPr/>
              <p:nvPr/>
            </p:nvSpPr>
            <p:spPr>
              <a:xfrm>
                <a:off x="515880" y="2586960"/>
                <a:ext cx="6558480" cy="996120"/>
              </a:xfrm>
              <a:custGeom>
                <a:avLst/>
                <a:gdLst>
                  <a:gd name="textAreaLeft" fmla="*/ 0 w 6558480"/>
                  <a:gd name="textAreaRight" fmla="*/ 6558840 w 6558480"/>
                  <a:gd name="textAreaTop" fmla="*/ 0 h 842040"/>
                  <a:gd name="textAreaBottom" fmla="*/ 842400 h 842040"/>
                </a:gdLst>
                <a:ahLst/>
                <a:cxnLst/>
                <a:rect l="textAreaLeft" t="textAreaTop" r="textAreaRight" b="textAreaBottom"/>
                <a:pathLst>
                  <a:path w="22567838" h="2277612">
                    <a:moveTo>
                      <a:pt x="0" y="0"/>
                    </a:moveTo>
                    <a:lnTo>
                      <a:pt x="22567838" y="0"/>
                    </a:lnTo>
                    <a:lnTo>
                      <a:pt x="22567838" y="2277612"/>
                    </a:lnTo>
                    <a:lnTo>
                      <a:pt x="0" y="2277612"/>
                    </a:lnTo>
                    <a:close/>
                  </a:path>
                </a:pathLst>
              </a:custGeom>
              <a:solidFill>
                <a:srgbClr val="FFDE59"/>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1200" name="Google Shape;1466;g3524b166b5b_3_256"/>
            <p:cNvSpPr/>
            <p:nvPr/>
          </p:nvSpPr>
          <p:spPr>
            <a:xfrm>
              <a:off x="658080" y="2695680"/>
              <a:ext cx="6362280" cy="10609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100" b="1" strike="noStrike" spc="-1" noProof="0" dirty="0">
                  <a:solidFill>
                    <a:schemeClr val="dk1"/>
                  </a:solidFill>
                  <a:latin typeface="Arial"/>
                  <a:ea typeface="Arial"/>
                </a:rPr>
                <a:t>Warstwa transportowa: </a:t>
              </a:r>
              <a:r>
                <a:rPr lang="pl-PL" sz="1100" b="0" strike="noStrike" spc="-1" noProof="0" dirty="0">
                  <a:solidFill>
                    <a:schemeClr val="dk1"/>
                  </a:solidFill>
                  <a:latin typeface="Arial"/>
                  <a:ea typeface="Arial"/>
                </a:rPr>
                <a:t>TCP/IP korzysta z sieci Ethernet, co pozwala na dużą szybkość transmisji i dużą liczbę urządzeń w sieci, a RTU używa komunikacji szeregowej (RS-232 lub RS-485), co jest bardziej ograniczone w porównaniu do Ethernetu.</a:t>
              </a:r>
              <a:endParaRPr lang="pl-PL" sz="1100" b="0" strike="noStrike" spc="-1" noProof="0" dirty="0">
                <a:solidFill>
                  <a:srgbClr val="000000"/>
                </a:solidFill>
                <a:latin typeface="Arial"/>
              </a:endParaRPr>
            </a:p>
            <a:p>
              <a:pPr>
                <a:lnSpc>
                  <a:spcPct val="162000"/>
                </a:lnSpc>
                <a:tabLst>
                  <a:tab pos="0" algn="l"/>
                </a:tabLst>
              </a:pPr>
              <a:endParaRPr lang="pl-PL" sz="1000" b="0" strike="noStrike" spc="-1" noProof="0" dirty="0">
                <a:solidFill>
                  <a:srgbClr val="000000"/>
                </a:solidFill>
                <a:latin typeface="Arial"/>
              </a:endParaRPr>
            </a:p>
          </p:txBody>
        </p:sp>
      </p:grpSp>
      <p:grpSp>
        <p:nvGrpSpPr>
          <p:cNvPr id="1201" name="Google Shape;1467;g3524b166b5b_3_256"/>
          <p:cNvGrpSpPr/>
          <p:nvPr/>
        </p:nvGrpSpPr>
        <p:grpSpPr>
          <a:xfrm>
            <a:off x="478080" y="3786120"/>
            <a:ext cx="6647040" cy="874080"/>
            <a:chOff x="478080" y="3786120"/>
            <a:chExt cx="6647040" cy="874080"/>
          </a:xfrm>
        </p:grpSpPr>
        <p:grpSp>
          <p:nvGrpSpPr>
            <p:cNvPr id="1202" name="Google Shape;1468;g3524b166b5b_3_256"/>
            <p:cNvGrpSpPr/>
            <p:nvPr/>
          </p:nvGrpSpPr>
          <p:grpSpPr>
            <a:xfrm>
              <a:off x="478080" y="3786120"/>
              <a:ext cx="6647040" cy="750240"/>
              <a:chOff x="478080" y="3786120"/>
              <a:chExt cx="6647040" cy="750240"/>
            </a:xfrm>
          </p:grpSpPr>
          <p:sp>
            <p:nvSpPr>
              <p:cNvPr id="1203" name="Google Shape;1469;g3524b166b5b_3_256"/>
              <p:cNvSpPr/>
              <p:nvPr/>
            </p:nvSpPr>
            <p:spPr>
              <a:xfrm>
                <a:off x="566640" y="3874680"/>
                <a:ext cx="6558480" cy="661680"/>
              </a:xfrm>
              <a:custGeom>
                <a:avLst/>
                <a:gdLst>
                  <a:gd name="textAreaLeft" fmla="*/ 0 w 6558480"/>
                  <a:gd name="textAreaRight" fmla="*/ 6558840 w 6558480"/>
                  <a:gd name="textAreaTop" fmla="*/ 0 h 661680"/>
                  <a:gd name="textAreaBottom" fmla="*/ 662040 h 661680"/>
                </a:gdLst>
                <a:ahLst/>
                <a:cxnLst/>
                <a:rect l="textAreaLeft" t="textAreaTop" r="textAreaRight" b="textAreaBottom"/>
                <a:pathLst>
                  <a:path w="22567838" h="2277612">
                    <a:moveTo>
                      <a:pt x="22567838" y="0"/>
                    </a:moveTo>
                    <a:lnTo>
                      <a:pt x="22567838" y="2277612"/>
                    </a:lnTo>
                    <a:lnTo>
                      <a:pt x="0" y="2277612"/>
                    </a:lnTo>
                    <a:lnTo>
                      <a:pt x="0" y="1972812"/>
                    </a:lnTo>
                    <a:lnTo>
                      <a:pt x="22263038" y="1972812"/>
                    </a:lnTo>
                    <a:lnTo>
                      <a:pt x="22263038" y="0"/>
                    </a:lnTo>
                    <a:close/>
                  </a:path>
                </a:pathLst>
              </a:custGeom>
              <a:solidFill>
                <a:srgbClr val="C8D0D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204" name="Google Shape;1470;g3524b166b5b_3_256"/>
              <p:cNvSpPr/>
              <p:nvPr/>
            </p:nvSpPr>
            <p:spPr>
              <a:xfrm>
                <a:off x="478080" y="3786120"/>
                <a:ext cx="6558480" cy="661680"/>
              </a:xfrm>
              <a:custGeom>
                <a:avLst/>
                <a:gdLst>
                  <a:gd name="textAreaLeft" fmla="*/ 0 w 6558480"/>
                  <a:gd name="textAreaRight" fmla="*/ 6558840 w 6558480"/>
                  <a:gd name="textAreaTop" fmla="*/ 0 h 661680"/>
                  <a:gd name="textAreaBottom" fmla="*/ 662040 h 661680"/>
                </a:gdLst>
                <a:ahLst/>
                <a:cxnLst/>
                <a:rect l="textAreaLeft" t="textAreaTop" r="textAreaRight" b="textAreaBottom"/>
                <a:pathLst>
                  <a:path w="22567838" h="2277612">
                    <a:moveTo>
                      <a:pt x="0" y="0"/>
                    </a:moveTo>
                    <a:lnTo>
                      <a:pt x="22567838" y="0"/>
                    </a:lnTo>
                    <a:lnTo>
                      <a:pt x="22567838" y="2277612"/>
                    </a:lnTo>
                    <a:lnTo>
                      <a:pt x="0" y="2277612"/>
                    </a:lnTo>
                    <a:close/>
                  </a:path>
                </a:pathLst>
              </a:custGeom>
              <a:solidFill>
                <a:srgbClr val="C7E8EB"/>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1205" name="Google Shape;1471;g3524b166b5b_3_256"/>
            <p:cNvSpPr/>
            <p:nvPr/>
          </p:nvSpPr>
          <p:spPr>
            <a:xfrm>
              <a:off x="596520" y="3876120"/>
              <a:ext cx="6410160" cy="7840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15000"/>
                </a:lnSpc>
                <a:spcBef>
                  <a:spcPts val="1199"/>
                </a:spcBef>
                <a:tabLst>
                  <a:tab pos="0" algn="l"/>
                </a:tabLst>
              </a:pPr>
              <a:r>
                <a:rPr lang="pl-PL" sz="1100" b="1" strike="noStrike" spc="-1" noProof="0" dirty="0">
                  <a:solidFill>
                    <a:schemeClr val="dk1"/>
                  </a:solidFill>
                  <a:latin typeface="Arial"/>
                  <a:ea typeface="Arial"/>
                </a:rPr>
                <a:t>Prędkość transmisji: </a:t>
              </a:r>
              <a:r>
                <a:rPr lang="pl-PL" sz="1100" b="0" strike="noStrike" spc="-1" noProof="0" dirty="0">
                  <a:solidFill>
                    <a:schemeClr val="dk1"/>
                  </a:solidFill>
                  <a:latin typeface="Arial"/>
                  <a:ea typeface="Arial"/>
                </a:rPr>
                <a:t>TCP/IP oferuje wyższą szybkość transmisji, a</a:t>
              </a:r>
              <a:r>
                <a:rPr lang="pl-PL" sz="1100" b="1" strike="noStrike" spc="-1" noProof="0" dirty="0">
                  <a:solidFill>
                    <a:schemeClr val="dk1"/>
                  </a:solidFill>
                  <a:latin typeface="Arial"/>
                  <a:ea typeface="Arial"/>
                </a:rPr>
                <a:t> </a:t>
              </a:r>
              <a:r>
                <a:rPr lang="pl-PL" sz="1100" b="0" strike="noStrike" spc="-1" noProof="0" dirty="0">
                  <a:solidFill>
                    <a:schemeClr val="dk1"/>
                  </a:solidFill>
                  <a:latin typeface="Arial"/>
                  <a:ea typeface="Arial"/>
                </a:rPr>
                <a:t>RTU jest ograniczony przez prędkość portów szeregowych (np. 9600 bps – 115200 bps).</a:t>
              </a:r>
              <a:endParaRPr lang="pl-PL" sz="1100" b="0" strike="noStrike" spc="-1" noProof="0" dirty="0">
                <a:solidFill>
                  <a:srgbClr val="000000"/>
                </a:solidFill>
                <a:latin typeface="Arial"/>
              </a:endParaRPr>
            </a:p>
            <a:p>
              <a:pPr>
                <a:lnSpc>
                  <a:spcPct val="162000"/>
                </a:lnSpc>
                <a:spcBef>
                  <a:spcPts val="1199"/>
                </a:spcBef>
                <a:tabLst>
                  <a:tab pos="0" algn="l"/>
                </a:tabLst>
              </a:pPr>
              <a:endParaRPr lang="pl-PL" sz="1000" b="0" strike="noStrike" spc="-1" noProof="0" dirty="0">
                <a:solidFill>
                  <a:srgbClr val="000000"/>
                </a:solidFill>
                <a:latin typeface="Arial"/>
              </a:endParaRPr>
            </a:p>
          </p:txBody>
        </p:sp>
      </p:grpSp>
      <p:grpSp>
        <p:nvGrpSpPr>
          <p:cNvPr id="1206" name="Google Shape;1472;g3524b166b5b_3_256"/>
          <p:cNvGrpSpPr/>
          <p:nvPr/>
        </p:nvGrpSpPr>
        <p:grpSpPr>
          <a:xfrm>
            <a:off x="515880" y="4686840"/>
            <a:ext cx="6647400" cy="1020600"/>
            <a:chOff x="515880" y="4686840"/>
            <a:chExt cx="6647400" cy="1020600"/>
          </a:xfrm>
        </p:grpSpPr>
        <p:grpSp>
          <p:nvGrpSpPr>
            <p:cNvPr id="1207" name="Google Shape;1473;g3524b166b5b_3_256"/>
            <p:cNvGrpSpPr/>
            <p:nvPr/>
          </p:nvGrpSpPr>
          <p:grpSpPr>
            <a:xfrm>
              <a:off x="515880" y="4686840"/>
              <a:ext cx="6647400" cy="769320"/>
              <a:chOff x="515880" y="4686840"/>
              <a:chExt cx="6647400" cy="769320"/>
            </a:xfrm>
          </p:grpSpPr>
          <p:sp>
            <p:nvSpPr>
              <p:cNvPr id="1208" name="Google Shape;1474;g3524b166b5b_3_256"/>
              <p:cNvSpPr/>
              <p:nvPr/>
            </p:nvSpPr>
            <p:spPr>
              <a:xfrm>
                <a:off x="604800" y="4750200"/>
                <a:ext cx="6558480" cy="705960"/>
              </a:xfrm>
              <a:custGeom>
                <a:avLst/>
                <a:gdLst>
                  <a:gd name="textAreaLeft" fmla="*/ 0 w 6558480"/>
                  <a:gd name="textAreaRight" fmla="*/ 6558840 w 6558480"/>
                  <a:gd name="textAreaTop" fmla="*/ 0 h 599760"/>
                  <a:gd name="textAreaBottom" fmla="*/ 600120 h 599760"/>
                </a:gdLst>
                <a:ahLst/>
                <a:cxnLst/>
                <a:rect l="textAreaLeft" t="textAreaTop" r="textAreaRight" b="textAreaBottom"/>
                <a:pathLst>
                  <a:path w="22567838" h="2900394">
                    <a:moveTo>
                      <a:pt x="22567838" y="0"/>
                    </a:moveTo>
                    <a:lnTo>
                      <a:pt x="22567838" y="2900394"/>
                    </a:lnTo>
                    <a:lnTo>
                      <a:pt x="0" y="2900394"/>
                    </a:lnTo>
                    <a:lnTo>
                      <a:pt x="0" y="2595594"/>
                    </a:lnTo>
                    <a:lnTo>
                      <a:pt x="22263038" y="2595594"/>
                    </a:lnTo>
                    <a:lnTo>
                      <a:pt x="22263038" y="0"/>
                    </a:lnTo>
                    <a:close/>
                  </a:path>
                </a:pathLst>
              </a:custGeom>
              <a:solidFill>
                <a:srgbClr val="C8D0D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209" name="Google Shape;1475;g3524b166b5b_3_256"/>
              <p:cNvSpPr/>
              <p:nvPr/>
            </p:nvSpPr>
            <p:spPr>
              <a:xfrm>
                <a:off x="515880" y="4686840"/>
                <a:ext cx="6558480" cy="723240"/>
              </a:xfrm>
              <a:custGeom>
                <a:avLst/>
                <a:gdLst>
                  <a:gd name="textAreaLeft" fmla="*/ 0 w 6558480"/>
                  <a:gd name="textAreaRight" fmla="*/ 6558840 w 6558480"/>
                  <a:gd name="textAreaTop" fmla="*/ 0 h 599760"/>
                  <a:gd name="textAreaBottom" fmla="*/ 600120 h 599760"/>
                </a:gdLst>
                <a:ahLst/>
                <a:cxnLst/>
                <a:rect l="textAreaLeft" t="textAreaTop" r="textAreaRight" b="textAreaBottom"/>
                <a:pathLst>
                  <a:path w="22567838" h="2900394">
                    <a:moveTo>
                      <a:pt x="0" y="0"/>
                    </a:moveTo>
                    <a:lnTo>
                      <a:pt x="22567838" y="0"/>
                    </a:lnTo>
                    <a:lnTo>
                      <a:pt x="22567838" y="2900394"/>
                    </a:lnTo>
                    <a:lnTo>
                      <a:pt x="0" y="2900394"/>
                    </a:lnTo>
                    <a:close/>
                  </a:path>
                </a:pathLst>
              </a:custGeom>
              <a:solidFill>
                <a:srgbClr val="C9E265"/>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1210" name="Google Shape;1476;g3524b166b5b_3_256"/>
            <p:cNvSpPr/>
            <p:nvPr/>
          </p:nvSpPr>
          <p:spPr>
            <a:xfrm>
              <a:off x="637920" y="4730760"/>
              <a:ext cx="6362280" cy="976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15000"/>
                </a:lnSpc>
                <a:spcBef>
                  <a:spcPts val="1199"/>
                </a:spcBef>
                <a:tabLst>
                  <a:tab pos="0" algn="l"/>
                </a:tabLst>
              </a:pPr>
              <a:r>
                <a:rPr lang="pl-PL" sz="1100" b="1" strike="noStrike" spc="-1" noProof="0" dirty="0">
                  <a:solidFill>
                    <a:schemeClr val="dk1"/>
                  </a:solidFill>
                  <a:latin typeface="Arial"/>
                  <a:ea typeface="Arial"/>
                </a:rPr>
                <a:t>Instalacja i koszt: </a:t>
              </a:r>
              <a:r>
                <a:rPr lang="pl-PL" sz="1100" b="0" strike="noStrike" spc="-1" noProof="0" dirty="0">
                  <a:solidFill>
                    <a:schemeClr val="dk1"/>
                  </a:solidFill>
                  <a:latin typeface="Arial"/>
                  <a:ea typeface="Arial"/>
                </a:rPr>
                <a:t>TCP/IP wymaga bardziej zaawansowanej infrastruktury (przełączniki, routery, okablowanie Ethernetowe), co podnosi koszty instalacji.</a:t>
              </a:r>
              <a:r>
                <a:rPr lang="pl-PL" sz="1100" b="1" strike="noStrike" spc="-1" noProof="0" dirty="0">
                  <a:solidFill>
                    <a:schemeClr val="dk1"/>
                  </a:solidFill>
                  <a:latin typeface="Arial"/>
                  <a:ea typeface="Arial"/>
                </a:rPr>
                <a:t> </a:t>
              </a:r>
              <a:r>
                <a:rPr lang="pl-PL" sz="1100" b="0" strike="noStrike" spc="-1" noProof="0" dirty="0">
                  <a:solidFill>
                    <a:schemeClr val="dk1"/>
                  </a:solidFill>
                  <a:latin typeface="Arial"/>
                  <a:ea typeface="Arial"/>
                </a:rPr>
                <a:t>RTU jest tańszy i prostszy w instalacji, wystarczy zwykłe okablowanie szeregowe.</a:t>
              </a:r>
              <a:endParaRPr lang="pl-PL" sz="1100" b="0" strike="noStrike" spc="-1" noProof="0" dirty="0">
                <a:solidFill>
                  <a:srgbClr val="000000"/>
                </a:solidFill>
                <a:latin typeface="Arial"/>
              </a:endParaRPr>
            </a:p>
            <a:p>
              <a:pPr>
                <a:lnSpc>
                  <a:spcPct val="162000"/>
                </a:lnSpc>
                <a:spcBef>
                  <a:spcPts val="1199"/>
                </a:spcBef>
                <a:tabLst>
                  <a:tab pos="0" algn="l"/>
                </a:tabLst>
              </a:pPr>
              <a:endParaRPr lang="pl-PL" sz="1000" b="0" strike="noStrike" spc="-1" noProof="0" dirty="0">
                <a:solidFill>
                  <a:srgbClr val="000000"/>
                </a:solidFill>
                <a:latin typeface="Arial"/>
              </a:endParaRPr>
            </a:p>
          </p:txBody>
        </p:sp>
      </p:grpSp>
      <p:grpSp>
        <p:nvGrpSpPr>
          <p:cNvPr id="1211" name="Google Shape;1477;g3524b166b5b_3_256"/>
          <p:cNvGrpSpPr/>
          <p:nvPr/>
        </p:nvGrpSpPr>
        <p:grpSpPr>
          <a:xfrm>
            <a:off x="515880" y="5587560"/>
            <a:ext cx="6647400" cy="1041120"/>
            <a:chOff x="515880" y="5587560"/>
            <a:chExt cx="6647400" cy="1041120"/>
          </a:xfrm>
        </p:grpSpPr>
        <p:grpSp>
          <p:nvGrpSpPr>
            <p:cNvPr id="1212" name="Google Shape;1478;g3524b166b5b_3_256"/>
            <p:cNvGrpSpPr/>
            <p:nvPr/>
          </p:nvGrpSpPr>
          <p:grpSpPr>
            <a:xfrm>
              <a:off x="515880" y="5587560"/>
              <a:ext cx="6647400" cy="786960"/>
              <a:chOff x="515880" y="5587560"/>
              <a:chExt cx="6647400" cy="786960"/>
            </a:xfrm>
          </p:grpSpPr>
          <p:sp>
            <p:nvSpPr>
              <p:cNvPr id="1213" name="Google Shape;1479;g3524b166b5b_3_256"/>
              <p:cNvSpPr/>
              <p:nvPr/>
            </p:nvSpPr>
            <p:spPr>
              <a:xfrm>
                <a:off x="604800" y="5647680"/>
                <a:ext cx="6558480" cy="726840"/>
              </a:xfrm>
              <a:custGeom>
                <a:avLst/>
                <a:gdLst>
                  <a:gd name="textAreaLeft" fmla="*/ 0 w 6558480"/>
                  <a:gd name="textAreaRight" fmla="*/ 6558840 w 6558480"/>
                  <a:gd name="textAreaTop" fmla="*/ 0 h 726840"/>
                  <a:gd name="textAreaBottom" fmla="*/ 727200 h 726840"/>
                </a:gdLst>
                <a:ahLst/>
                <a:cxnLst/>
                <a:rect l="textAreaLeft" t="textAreaTop" r="textAreaRight" b="textAreaBottom"/>
                <a:pathLst>
                  <a:path w="22567838" h="3687065">
                    <a:moveTo>
                      <a:pt x="22567838" y="0"/>
                    </a:moveTo>
                    <a:lnTo>
                      <a:pt x="22567838" y="3687065"/>
                    </a:lnTo>
                    <a:lnTo>
                      <a:pt x="0" y="3687065"/>
                    </a:lnTo>
                    <a:lnTo>
                      <a:pt x="0" y="3382265"/>
                    </a:lnTo>
                    <a:lnTo>
                      <a:pt x="22263038" y="3382265"/>
                    </a:lnTo>
                    <a:lnTo>
                      <a:pt x="22263038" y="0"/>
                    </a:lnTo>
                    <a:close/>
                  </a:path>
                </a:pathLst>
              </a:custGeom>
              <a:solidFill>
                <a:srgbClr val="C8D0D8"/>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214" name="Google Shape;1480;g3524b166b5b_3_256"/>
              <p:cNvSpPr/>
              <p:nvPr/>
            </p:nvSpPr>
            <p:spPr>
              <a:xfrm>
                <a:off x="515880" y="5587560"/>
                <a:ext cx="6558480" cy="726840"/>
              </a:xfrm>
              <a:custGeom>
                <a:avLst/>
                <a:gdLst>
                  <a:gd name="textAreaLeft" fmla="*/ 0 w 6558480"/>
                  <a:gd name="textAreaRight" fmla="*/ 6558840 w 6558480"/>
                  <a:gd name="textAreaTop" fmla="*/ 0 h 726840"/>
                  <a:gd name="textAreaBottom" fmla="*/ 727200 h 726840"/>
                </a:gdLst>
                <a:ahLst/>
                <a:cxnLst/>
                <a:rect l="textAreaLeft" t="textAreaTop" r="textAreaRight" b="textAreaBottom"/>
                <a:pathLst>
                  <a:path w="22567838" h="3687065">
                    <a:moveTo>
                      <a:pt x="0" y="0"/>
                    </a:moveTo>
                    <a:lnTo>
                      <a:pt x="22567838" y="0"/>
                    </a:lnTo>
                    <a:lnTo>
                      <a:pt x="22567838" y="3687065"/>
                    </a:lnTo>
                    <a:lnTo>
                      <a:pt x="0" y="3687065"/>
                    </a:lnTo>
                    <a:close/>
                  </a:path>
                </a:pathLst>
              </a:custGeom>
              <a:solidFill>
                <a:srgbClr val="A6A6A6"/>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1215" name="Google Shape;1481;g3524b166b5b_3_256"/>
            <p:cNvSpPr/>
            <p:nvPr/>
          </p:nvSpPr>
          <p:spPr>
            <a:xfrm>
              <a:off x="658080" y="5652000"/>
              <a:ext cx="6362280" cy="976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15000"/>
                </a:lnSpc>
                <a:spcBef>
                  <a:spcPts val="1199"/>
                </a:spcBef>
                <a:tabLst>
                  <a:tab pos="0" algn="l"/>
                </a:tabLst>
              </a:pPr>
              <a:r>
                <a:rPr lang="pl-PL" sz="1100" b="1" strike="noStrike" spc="-1" noProof="0" dirty="0">
                  <a:solidFill>
                    <a:schemeClr val="dk1"/>
                  </a:solidFill>
                  <a:latin typeface="Arial"/>
                  <a:ea typeface="Arial"/>
                </a:rPr>
                <a:t>Skalowalność i wydajność: </a:t>
              </a:r>
              <a:r>
                <a:rPr lang="pl-PL" sz="1100" b="0" strike="noStrike" spc="-1" noProof="0" dirty="0">
                  <a:solidFill>
                    <a:schemeClr val="dk1"/>
                  </a:solidFill>
                  <a:latin typeface="Arial"/>
                  <a:ea typeface="Arial"/>
                </a:rPr>
                <a:t>TCP/IP jest bardziej skalowalny i może obsługiwać większą liczbę urządzeń w sieci. RTU ma ograniczoną liczbę urządzeń, które można podłączyć w sieci, zależnie od długości linii i typu używanego portu szeregowego.</a:t>
              </a:r>
              <a:endParaRPr lang="pl-PL" sz="1100" b="0" strike="noStrike" spc="-1" noProof="0" dirty="0">
                <a:solidFill>
                  <a:srgbClr val="000000"/>
                </a:solidFill>
                <a:latin typeface="Arial"/>
              </a:endParaRPr>
            </a:p>
            <a:p>
              <a:pPr>
                <a:lnSpc>
                  <a:spcPct val="162000"/>
                </a:lnSpc>
                <a:spcBef>
                  <a:spcPts val="1199"/>
                </a:spcBef>
                <a:tabLst>
                  <a:tab pos="0" algn="l"/>
                </a:tabLst>
              </a:pPr>
              <a:endParaRPr lang="pl-PL" sz="1000" b="0" strike="noStrike" spc="-1" noProof="0" dirty="0">
                <a:solidFill>
                  <a:srgbClr val="000000"/>
                </a:solidFill>
                <a:latin typeface="Arial"/>
              </a:endParaRPr>
            </a:p>
          </p:txBody>
        </p:sp>
      </p:grpSp>
      <p:sp>
        <p:nvSpPr>
          <p:cNvPr id="1216" name="Google Shape;1482;g3524b166b5b_3_256"/>
          <p:cNvSpPr/>
          <p:nvPr/>
        </p:nvSpPr>
        <p:spPr>
          <a:xfrm>
            <a:off x="570240" y="103284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a:ea typeface="Open Sans"/>
              </a:rPr>
              <a:t>Modbus TCP/IP, RTU</a:t>
            </a:r>
            <a:endParaRPr lang="pl-PL" sz="1400" b="0" strike="noStrike" spc="-1" noProof="0" dirty="0">
              <a:solidFill>
                <a:srgbClr val="000000"/>
              </a:solidFill>
              <a:latin typeface="Arial"/>
            </a:endParaRPr>
          </a:p>
        </p:txBody>
      </p:sp>
      <p:pic>
        <p:nvPicPr>
          <p:cNvPr id="1217" name="Google Shape;1483;g3524b166b5b_3_256"/>
          <p:cNvPicPr/>
          <p:nvPr/>
        </p:nvPicPr>
        <p:blipFill>
          <a:blip r:embed="rId4"/>
          <a:stretch/>
        </p:blipFill>
        <p:spPr>
          <a:xfrm>
            <a:off x="609840" y="7522200"/>
            <a:ext cx="6451560" cy="2964960"/>
          </a:xfrm>
          <a:prstGeom prst="rect">
            <a:avLst/>
          </a:prstGeom>
          <a:ln w="0">
            <a:noFill/>
          </a:ln>
        </p:spPr>
      </p:pic>
      <p:sp>
        <p:nvSpPr>
          <p:cNvPr id="1218" name="Google Shape;1484;g3524b166b5b_3_256"/>
          <p:cNvSpPr/>
          <p:nvPr/>
        </p:nvSpPr>
        <p:spPr>
          <a:xfrm>
            <a:off x="673920" y="6544080"/>
            <a:ext cx="6451560" cy="740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000" b="0" strike="noStrike" spc="-1" noProof="0" dirty="0">
                <a:solidFill>
                  <a:srgbClr val="222222"/>
                </a:solidFill>
                <a:latin typeface="Open Sans Light"/>
                <a:ea typeface="Open Sans Light"/>
              </a:rPr>
              <a:t>Topologia Modbus TCP/IP nie różni się od innych urządzeń wykorzystujących Ethernet, a w przypadku Modbus RTU wykorzystujemy magistrale RS-232 albo RS-485. Poniżej przedstawiony jest przykład podłączenia Odbiorcy (Client) Modbus to nadawców (Servers) za pomocą RS-485. </a:t>
            </a:r>
            <a:endParaRPr lang="pl-PL" sz="1000" b="0" strike="noStrike" spc="-1" noProof="0" dirty="0">
              <a:solidFill>
                <a:srgbClr val="000000"/>
              </a:solidFill>
              <a:latin typeface="Arial"/>
            </a:endParaRPr>
          </a:p>
        </p:txBody>
      </p:sp>
      <p:sp>
        <p:nvSpPr>
          <p:cNvPr id="1219" name="PlaceHolder 1"/>
          <p:cNvSpPr>
            <a:spLocks noGrp="1"/>
          </p:cNvSpPr>
          <p:nvPr>
            <p:ph type="sldNum" idx="57"/>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44066B5F-0924-474B-9942-B2FC172AFD6C}" type="slidenum">
              <a:rPr lang="pl-PL" sz="1200" b="0" strike="noStrike" spc="-1" noProof="0" smtClean="0">
                <a:solidFill>
                  <a:srgbClr val="888888"/>
                </a:solidFill>
                <a:latin typeface="Calibri"/>
                <a:ea typeface="Calibri"/>
              </a:rPr>
              <a:t>55</a:t>
            </a:fld>
            <a:endParaRPr lang="pl-PL" sz="1200" b="0" strike="noStrike" spc="-1" noProof="0" dirty="0">
              <a:solidFill>
                <a:srgbClr val="000000"/>
              </a:solidFill>
              <a:latin typeface="Times New Roman"/>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0" name="Google Shape;1490;g3524b166b5b_3_304"/>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1221" name="Google Shape;1491;g3524b166b5b_3_304"/>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222" name="Google Shape;1492;g3524b166b5b_3_304"/>
          <p:cNvSpPr/>
          <p:nvPr/>
        </p:nvSpPr>
        <p:spPr>
          <a:xfrm>
            <a:off x="4723920" y="65952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chemeClr val="lt1"/>
                </a:solidFill>
                <a:latin typeface="Open Sans Light"/>
                <a:ea typeface="Open Sans Light"/>
              </a:rPr>
              <a:t>SIECI PRZEMYSŁOWE</a:t>
            </a:r>
            <a:endParaRPr lang="pl-PL" sz="1110" b="0" strike="noStrike" spc="-1" noProof="0" dirty="0">
              <a:solidFill>
                <a:srgbClr val="000000"/>
              </a:solidFill>
              <a:latin typeface="Arial"/>
            </a:endParaRPr>
          </a:p>
        </p:txBody>
      </p:sp>
      <p:sp>
        <p:nvSpPr>
          <p:cNvPr id="1223" name="Google Shape;1493;g3524b166b5b_3_304"/>
          <p:cNvSpPr/>
          <p:nvPr/>
        </p:nvSpPr>
        <p:spPr>
          <a:xfrm>
            <a:off x="512280" y="66744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56</a:t>
            </a:r>
            <a:endParaRPr lang="pl-PL" sz="1110" b="0" strike="noStrike" spc="-1" noProof="0" dirty="0">
              <a:solidFill>
                <a:srgbClr val="000000"/>
              </a:solidFill>
              <a:latin typeface="Arial"/>
            </a:endParaRPr>
          </a:p>
        </p:txBody>
      </p:sp>
      <p:sp>
        <p:nvSpPr>
          <p:cNvPr id="1224" name="Google Shape;1494;g3524b166b5b_3_304"/>
          <p:cNvSpPr/>
          <p:nvPr/>
        </p:nvSpPr>
        <p:spPr>
          <a:xfrm>
            <a:off x="552240" y="1321200"/>
            <a:ext cx="6451560" cy="35283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100" b="0" strike="noStrike" spc="-1" noProof="0" dirty="0">
                <a:solidFill>
                  <a:srgbClr val="222222"/>
                </a:solidFill>
                <a:latin typeface="Open Sans Light"/>
                <a:ea typeface="Open Sans Light"/>
              </a:rPr>
              <a:t>Protokół Modbus komunikuje się z urządzeniami poprzez cztery główne typy rejestrów. Każdy z nich ma przypisany numer referencyjny i określoną funkcję. </a:t>
            </a:r>
            <a:endParaRPr lang="pl-PL" sz="1100" b="0" strike="noStrike" spc="-1" noProof="0" dirty="0">
              <a:solidFill>
                <a:srgbClr val="000000"/>
              </a:solidFill>
              <a:latin typeface="Arial"/>
            </a:endParaRPr>
          </a:p>
          <a:p>
            <a:pPr>
              <a:lnSpc>
                <a:spcPct val="162000"/>
              </a:lnSpc>
              <a:tabLst>
                <a:tab pos="0" algn="l"/>
              </a:tabLst>
            </a:pPr>
            <a:r>
              <a:rPr lang="pl-PL" sz="1100" b="0" strike="noStrike" spc="-1" noProof="0" dirty="0">
                <a:solidFill>
                  <a:srgbClr val="222222"/>
                </a:solidFill>
                <a:latin typeface="Open Sans Light"/>
                <a:ea typeface="Open Sans Light"/>
              </a:rPr>
              <a:t>1. Cewki (Coils) -Wyjścia cyfrowe. Typ danych to 1 bit (bool), adresacja zaczyna się od 0xxxx.</a:t>
            </a:r>
            <a:endParaRPr lang="pl-PL" sz="1100" b="0" strike="noStrike" spc="-1" noProof="0" dirty="0">
              <a:solidFill>
                <a:srgbClr val="000000"/>
              </a:solidFill>
              <a:latin typeface="Arial"/>
            </a:endParaRPr>
          </a:p>
          <a:p>
            <a:pPr>
              <a:lnSpc>
                <a:spcPct val="162000"/>
              </a:lnSpc>
              <a:tabLst>
                <a:tab pos="0" algn="l"/>
              </a:tabLst>
            </a:pPr>
            <a:r>
              <a:rPr lang="pl-PL" sz="1100" b="0" strike="noStrike" spc="-1" noProof="0" dirty="0">
                <a:solidFill>
                  <a:srgbClr val="222222"/>
                </a:solidFill>
                <a:latin typeface="Open Sans Light"/>
                <a:ea typeface="Open Sans Light"/>
              </a:rPr>
              <a:t>2. Wejścia dyskretne (Discrete Inputs)- Wejścia cyfrowe (binarne), tylko do odczytu. Typ danych to 1 bit (bool), adresacja zaczynają się od 1xxxx.</a:t>
            </a:r>
            <a:endParaRPr lang="pl-PL" sz="1100" b="0" strike="noStrike" spc="-1" noProof="0" dirty="0">
              <a:solidFill>
                <a:srgbClr val="000000"/>
              </a:solidFill>
              <a:latin typeface="Arial"/>
            </a:endParaRPr>
          </a:p>
          <a:p>
            <a:pPr>
              <a:lnSpc>
                <a:spcPct val="162000"/>
              </a:lnSpc>
              <a:tabLst>
                <a:tab pos="0" algn="l"/>
              </a:tabLst>
            </a:pPr>
            <a:r>
              <a:rPr lang="pl-PL" sz="1100" b="0" strike="noStrike" spc="-1" noProof="0" dirty="0">
                <a:solidFill>
                  <a:srgbClr val="222222"/>
                </a:solidFill>
                <a:latin typeface="Open Sans Light"/>
                <a:ea typeface="Open Sans Light"/>
              </a:rPr>
              <a:t>3. Rejestry wejściowe (Input Registers)- Wejścia analogowe. Typ danych zazwyczaj to 16 bitów, adresacja: zaczynają się od 3xxxx.</a:t>
            </a:r>
            <a:endParaRPr lang="pl-PL" sz="1100" b="0" strike="noStrike" spc="-1" noProof="0" dirty="0">
              <a:solidFill>
                <a:srgbClr val="000000"/>
              </a:solidFill>
              <a:latin typeface="Arial"/>
            </a:endParaRPr>
          </a:p>
          <a:p>
            <a:pPr>
              <a:lnSpc>
                <a:spcPct val="162000"/>
              </a:lnSpc>
              <a:tabLst>
                <a:tab pos="0" algn="l"/>
              </a:tabLst>
            </a:pPr>
            <a:r>
              <a:rPr lang="pl-PL" sz="1100" b="0" strike="noStrike" spc="-1" noProof="0" dirty="0">
                <a:solidFill>
                  <a:srgbClr val="222222"/>
                </a:solidFill>
                <a:latin typeface="Open Sans Light"/>
                <a:ea typeface="Open Sans Light"/>
              </a:rPr>
              <a:t>4. Rejestry typu Holding (Holding Registers) - Rejestry wyjściowe analogowe. Typ danych zazwyczaj to 16 bitów, adresacja: zaczynają się od 4xxxx.</a:t>
            </a:r>
            <a:endParaRPr lang="pl-PL" sz="1100" b="0" strike="noStrike" spc="-1" noProof="0" dirty="0">
              <a:solidFill>
                <a:srgbClr val="000000"/>
              </a:solidFill>
              <a:latin typeface="Arial"/>
            </a:endParaRPr>
          </a:p>
          <a:p>
            <a:pPr>
              <a:lnSpc>
                <a:spcPct val="162000"/>
              </a:lnSpc>
              <a:tabLst>
                <a:tab pos="0" algn="l"/>
              </a:tabLst>
            </a:pPr>
            <a:endParaRPr lang="pl-PL" sz="1100" b="0" strike="noStrike" spc="-1" noProof="0" dirty="0">
              <a:solidFill>
                <a:srgbClr val="000000"/>
              </a:solidFill>
              <a:latin typeface="Arial"/>
            </a:endParaRPr>
          </a:p>
          <a:p>
            <a:pPr>
              <a:lnSpc>
                <a:spcPct val="162000"/>
              </a:lnSpc>
              <a:tabLst>
                <a:tab pos="0" algn="l"/>
              </a:tabLst>
            </a:pPr>
            <a:r>
              <a:rPr lang="pl-PL" sz="1100" b="0" strike="noStrike" spc="-1" noProof="0" dirty="0">
                <a:solidFill>
                  <a:srgbClr val="222222"/>
                </a:solidFill>
                <a:latin typeface="Open Sans Light"/>
                <a:ea typeface="Open Sans Light"/>
              </a:rPr>
              <a:t>Każdy typ rejestru odczytywany lub zapisywany jest za pomocą określonej funkcji Modbus (Function Code – FC). Poniżej znajduje się tabela pokazująca, jak funkcje te odpowiadają za pracę z poszczególnymi typami rejestrów:</a:t>
            </a:r>
            <a:endParaRPr lang="pl-PL" sz="1100" b="0" strike="noStrike" spc="-1" noProof="0" dirty="0">
              <a:solidFill>
                <a:srgbClr val="000000"/>
              </a:solidFill>
              <a:latin typeface="Arial"/>
            </a:endParaRPr>
          </a:p>
        </p:txBody>
      </p:sp>
      <p:sp>
        <p:nvSpPr>
          <p:cNvPr id="1225" name="Google Shape;1495;g3524b166b5b_3_304"/>
          <p:cNvSpPr/>
          <p:nvPr/>
        </p:nvSpPr>
        <p:spPr>
          <a:xfrm>
            <a:off x="570240" y="103284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a:ea typeface="Open Sans"/>
              </a:rPr>
              <a:t>Modbus TCP/IP, RTU</a:t>
            </a:r>
            <a:endParaRPr lang="pl-PL" sz="1400" b="0" strike="noStrike" spc="-1" noProof="0" dirty="0">
              <a:solidFill>
                <a:srgbClr val="000000"/>
              </a:solidFill>
              <a:latin typeface="Arial"/>
            </a:endParaRPr>
          </a:p>
        </p:txBody>
      </p:sp>
      <p:graphicFrame>
        <p:nvGraphicFramePr>
          <p:cNvPr id="1226" name="Google Shape;1496;g3524b166b5b_3_304"/>
          <p:cNvGraphicFramePr/>
          <p:nvPr>
            <p:extLst>
              <p:ext uri="{D42A27DB-BD31-4B8C-83A1-F6EECF244321}">
                <p14:modId xmlns:p14="http://schemas.microsoft.com/office/powerpoint/2010/main" val="2862954008"/>
              </p:ext>
            </p:extLst>
          </p:nvPr>
        </p:nvGraphicFramePr>
        <p:xfrm>
          <a:off x="541440" y="4842000"/>
          <a:ext cx="6588720" cy="5204640"/>
        </p:xfrm>
        <a:graphic>
          <a:graphicData uri="http://schemas.openxmlformats.org/drawingml/2006/table">
            <a:tbl>
              <a:tblPr/>
              <a:tblGrid>
                <a:gridCol w="3294360">
                  <a:extLst>
                    <a:ext uri="{9D8B030D-6E8A-4147-A177-3AD203B41FA5}">
                      <a16:colId xmlns:a16="http://schemas.microsoft.com/office/drawing/2014/main" val="20000"/>
                    </a:ext>
                  </a:extLst>
                </a:gridCol>
                <a:gridCol w="3294360">
                  <a:extLst>
                    <a:ext uri="{9D8B030D-6E8A-4147-A177-3AD203B41FA5}">
                      <a16:colId xmlns:a16="http://schemas.microsoft.com/office/drawing/2014/main" val="20001"/>
                    </a:ext>
                  </a:extLst>
                </a:gridCol>
              </a:tblGrid>
              <a:tr h="320400">
                <a:tc>
                  <a:txBody>
                    <a:bodyPr/>
                    <a:lstStyle/>
                    <a:p>
                      <a:pPr algn="ctr">
                        <a:lnSpc>
                          <a:spcPct val="115000"/>
                        </a:lnSpc>
                        <a:tabLst>
                          <a:tab pos="0" algn="l"/>
                        </a:tabLst>
                      </a:pPr>
                      <a:r>
                        <a:rPr lang="pl-PL" sz="1100" b="1" strike="noStrike" spc="-1" noProof="0" dirty="0">
                          <a:solidFill>
                            <a:srgbClr val="000000"/>
                          </a:solidFill>
                          <a:latin typeface="Arial"/>
                          <a:ea typeface="Arial"/>
                        </a:rPr>
                        <a:t>Funkcja (FC)</a:t>
                      </a:r>
                      <a:endParaRPr lang="pl-PL" sz="11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gn="ctr">
                        <a:lnSpc>
                          <a:spcPct val="115000"/>
                        </a:lnSpc>
                        <a:tabLst>
                          <a:tab pos="0" algn="l"/>
                        </a:tabLst>
                      </a:pPr>
                      <a:r>
                        <a:rPr lang="pl-PL" sz="1100" b="1" strike="noStrike" spc="-1" noProof="0" dirty="0">
                          <a:solidFill>
                            <a:srgbClr val="000000"/>
                          </a:solidFill>
                          <a:latin typeface="Arial"/>
                          <a:ea typeface="Arial"/>
                        </a:rPr>
                        <a:t>Opis</a:t>
                      </a:r>
                      <a:endParaRPr lang="pl-PL" sz="11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extLst>
                  <a:ext uri="{0D108BD9-81ED-4DB2-BD59-A6C34878D82A}">
                    <a16:rowId xmlns:a16="http://schemas.microsoft.com/office/drawing/2014/main" val="10000"/>
                  </a:ext>
                </a:extLst>
              </a:tr>
              <a:tr h="513000">
                <a:tc>
                  <a:txBody>
                    <a:bodyPr/>
                    <a:lstStyle/>
                    <a:p>
                      <a:pPr>
                        <a:lnSpc>
                          <a:spcPct val="100000"/>
                        </a:lnSpc>
                        <a:tabLst>
                          <a:tab pos="0" algn="l"/>
                        </a:tabLst>
                      </a:pPr>
                      <a:r>
                        <a:rPr lang="pl-PL" sz="1100" b="1" strike="noStrike" spc="-1" noProof="0" dirty="0">
                          <a:solidFill>
                            <a:srgbClr val="000000"/>
                          </a:solidFill>
                          <a:latin typeface="Arial"/>
                          <a:ea typeface="Arial"/>
                        </a:rPr>
                        <a:t>FC1</a:t>
                      </a:r>
                      <a:endParaRPr lang="pl-PL" sz="11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nSpc>
                          <a:spcPct val="100000"/>
                        </a:lnSpc>
                        <a:tabLst>
                          <a:tab pos="0" algn="l"/>
                        </a:tabLst>
                      </a:pPr>
                      <a:r>
                        <a:rPr lang="pl-PL" sz="1400" b="0" strike="noStrike" spc="-1" noProof="0" dirty="0">
                          <a:solidFill>
                            <a:srgbClr val="000000"/>
                          </a:solidFill>
                          <a:latin typeface="Arial"/>
                          <a:ea typeface="Arial"/>
                        </a:rPr>
                        <a:t>Odczytuje stan wyjść binarnych (cewek).</a:t>
                      </a:r>
                      <a:endParaRPr lang="pl-PL" sz="14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extLst>
                  <a:ext uri="{0D108BD9-81ED-4DB2-BD59-A6C34878D82A}">
                    <a16:rowId xmlns:a16="http://schemas.microsoft.com/office/drawing/2014/main" val="10001"/>
                  </a:ext>
                </a:extLst>
              </a:tr>
              <a:tr h="551520">
                <a:tc>
                  <a:txBody>
                    <a:bodyPr/>
                    <a:lstStyle/>
                    <a:p>
                      <a:pPr>
                        <a:lnSpc>
                          <a:spcPct val="100000"/>
                        </a:lnSpc>
                        <a:tabLst>
                          <a:tab pos="0" algn="l"/>
                        </a:tabLst>
                      </a:pPr>
                      <a:r>
                        <a:rPr lang="pl-PL" sz="1100" b="1" strike="noStrike" spc="-1" noProof="0" dirty="0">
                          <a:solidFill>
                            <a:srgbClr val="000000"/>
                          </a:solidFill>
                          <a:latin typeface="Arial"/>
                          <a:ea typeface="Arial"/>
                        </a:rPr>
                        <a:t>FC2</a:t>
                      </a:r>
                      <a:endParaRPr lang="pl-PL" sz="11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nSpc>
                          <a:spcPct val="100000"/>
                        </a:lnSpc>
                        <a:tabLst>
                          <a:tab pos="0" algn="l"/>
                        </a:tabLst>
                      </a:pPr>
                      <a:r>
                        <a:rPr lang="pl-PL" sz="1400" b="0" strike="noStrike" spc="-1" noProof="0" dirty="0">
                          <a:solidFill>
                            <a:srgbClr val="000000"/>
                          </a:solidFill>
                          <a:latin typeface="Arial"/>
                          <a:ea typeface="Arial"/>
                        </a:rPr>
                        <a:t>Odczytuje wejścia binarne.</a:t>
                      </a:r>
                      <a:endParaRPr lang="pl-PL" sz="14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extLst>
                  <a:ext uri="{0D108BD9-81ED-4DB2-BD59-A6C34878D82A}">
                    <a16:rowId xmlns:a16="http://schemas.microsoft.com/office/drawing/2014/main" val="10002"/>
                  </a:ext>
                </a:extLst>
              </a:tr>
              <a:tr h="513000">
                <a:tc>
                  <a:txBody>
                    <a:bodyPr/>
                    <a:lstStyle/>
                    <a:p>
                      <a:pPr>
                        <a:lnSpc>
                          <a:spcPct val="100000"/>
                        </a:lnSpc>
                        <a:tabLst>
                          <a:tab pos="0" algn="l"/>
                        </a:tabLst>
                      </a:pPr>
                      <a:r>
                        <a:rPr lang="pl-PL" sz="1100" b="1" strike="noStrike" spc="-1" noProof="0" dirty="0">
                          <a:solidFill>
                            <a:srgbClr val="000000"/>
                          </a:solidFill>
                          <a:latin typeface="Arial"/>
                          <a:ea typeface="Arial"/>
                        </a:rPr>
                        <a:t>FC3</a:t>
                      </a:r>
                      <a:endParaRPr lang="pl-PL" sz="11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nSpc>
                          <a:spcPct val="100000"/>
                        </a:lnSpc>
                        <a:tabLst>
                          <a:tab pos="0" algn="l"/>
                        </a:tabLst>
                      </a:pPr>
                      <a:r>
                        <a:rPr lang="pl-PL" sz="1400" b="0" strike="noStrike" spc="-1" noProof="0" dirty="0">
                          <a:solidFill>
                            <a:srgbClr val="000000"/>
                          </a:solidFill>
                          <a:latin typeface="Arial"/>
                          <a:ea typeface="Arial"/>
                        </a:rPr>
                        <a:t>Odczytuje rejestry typu holding.</a:t>
                      </a:r>
                      <a:endParaRPr lang="pl-PL" sz="14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extLst>
                  <a:ext uri="{0D108BD9-81ED-4DB2-BD59-A6C34878D82A}">
                    <a16:rowId xmlns:a16="http://schemas.microsoft.com/office/drawing/2014/main" val="10003"/>
                  </a:ext>
                </a:extLst>
              </a:tr>
              <a:tr h="541800">
                <a:tc>
                  <a:txBody>
                    <a:bodyPr/>
                    <a:lstStyle/>
                    <a:p>
                      <a:pPr>
                        <a:lnSpc>
                          <a:spcPct val="100000"/>
                        </a:lnSpc>
                        <a:tabLst>
                          <a:tab pos="0" algn="l"/>
                        </a:tabLst>
                      </a:pPr>
                      <a:r>
                        <a:rPr lang="pl-PL" sz="1100" b="1" strike="noStrike" spc="-1" noProof="0" dirty="0">
                          <a:solidFill>
                            <a:srgbClr val="000000"/>
                          </a:solidFill>
                          <a:latin typeface="Arial"/>
                          <a:ea typeface="Arial"/>
                        </a:rPr>
                        <a:t>FC4</a:t>
                      </a:r>
                      <a:endParaRPr lang="pl-PL" sz="11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nSpc>
                          <a:spcPct val="100000"/>
                        </a:lnSpc>
                        <a:tabLst>
                          <a:tab pos="0" algn="l"/>
                        </a:tabLst>
                      </a:pPr>
                      <a:r>
                        <a:rPr lang="pl-PL" sz="1400" b="0" strike="noStrike" spc="-1" noProof="0" dirty="0">
                          <a:solidFill>
                            <a:srgbClr val="000000"/>
                          </a:solidFill>
                          <a:latin typeface="Arial"/>
                          <a:ea typeface="Arial"/>
                        </a:rPr>
                        <a:t>Odczytuje rejestry wejściowe.</a:t>
                      </a:r>
                      <a:endParaRPr lang="pl-PL" sz="14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extLst>
                  <a:ext uri="{0D108BD9-81ED-4DB2-BD59-A6C34878D82A}">
                    <a16:rowId xmlns:a16="http://schemas.microsoft.com/office/drawing/2014/main" val="10004"/>
                  </a:ext>
                </a:extLst>
              </a:tr>
              <a:tr h="513000">
                <a:tc>
                  <a:txBody>
                    <a:bodyPr/>
                    <a:lstStyle/>
                    <a:p>
                      <a:pPr>
                        <a:lnSpc>
                          <a:spcPct val="100000"/>
                        </a:lnSpc>
                        <a:tabLst>
                          <a:tab pos="0" algn="l"/>
                        </a:tabLst>
                      </a:pPr>
                      <a:r>
                        <a:rPr lang="pl-PL" sz="1100" b="1" strike="noStrike" spc="-1" noProof="0" dirty="0">
                          <a:solidFill>
                            <a:srgbClr val="000000"/>
                          </a:solidFill>
                          <a:latin typeface="Arial"/>
                          <a:ea typeface="Arial"/>
                        </a:rPr>
                        <a:t>FC5</a:t>
                      </a:r>
                      <a:endParaRPr lang="pl-PL" sz="11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nSpc>
                          <a:spcPct val="100000"/>
                        </a:lnSpc>
                        <a:tabLst>
                          <a:tab pos="0" algn="l"/>
                        </a:tabLst>
                      </a:pPr>
                      <a:r>
                        <a:rPr lang="pl-PL" sz="1400" b="0" strike="noStrike" spc="-1" noProof="0" dirty="0">
                          <a:solidFill>
                            <a:srgbClr val="000000"/>
                          </a:solidFill>
                          <a:latin typeface="Arial"/>
                          <a:ea typeface="Arial"/>
                        </a:rPr>
                        <a:t>Ustawia pojedynczy bit wyjściowy (cewkę).</a:t>
                      </a:r>
                      <a:endParaRPr lang="pl-PL" sz="14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extLst>
                  <a:ext uri="{0D108BD9-81ED-4DB2-BD59-A6C34878D82A}">
                    <a16:rowId xmlns:a16="http://schemas.microsoft.com/office/drawing/2014/main" val="10005"/>
                  </a:ext>
                </a:extLst>
              </a:tr>
              <a:tr h="692280">
                <a:tc>
                  <a:txBody>
                    <a:bodyPr/>
                    <a:lstStyle/>
                    <a:p>
                      <a:pPr>
                        <a:lnSpc>
                          <a:spcPct val="100000"/>
                        </a:lnSpc>
                        <a:tabLst>
                          <a:tab pos="0" algn="l"/>
                        </a:tabLst>
                      </a:pPr>
                      <a:r>
                        <a:rPr lang="pl-PL" sz="1100" b="1" strike="noStrike" spc="-1" noProof="0" dirty="0">
                          <a:solidFill>
                            <a:srgbClr val="000000"/>
                          </a:solidFill>
                          <a:latin typeface="Arial"/>
                          <a:ea typeface="Arial"/>
                        </a:rPr>
                        <a:t>FC6</a:t>
                      </a:r>
                      <a:endParaRPr lang="pl-PL" sz="11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nSpc>
                          <a:spcPct val="100000"/>
                        </a:lnSpc>
                        <a:tabLst>
                          <a:tab pos="0" algn="l"/>
                        </a:tabLst>
                      </a:pPr>
                      <a:r>
                        <a:rPr lang="pl-PL" sz="1400" b="0" strike="noStrike" spc="-1" noProof="0" dirty="0">
                          <a:solidFill>
                            <a:srgbClr val="000000"/>
                          </a:solidFill>
                          <a:latin typeface="Arial"/>
                          <a:ea typeface="Arial"/>
                        </a:rPr>
                        <a:t>Zapisuje wartość do pojedynczego rejestru typu holding.</a:t>
                      </a:r>
                      <a:endParaRPr lang="pl-PL" sz="14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extLst>
                  <a:ext uri="{0D108BD9-81ED-4DB2-BD59-A6C34878D82A}">
                    <a16:rowId xmlns:a16="http://schemas.microsoft.com/office/drawing/2014/main" val="10006"/>
                  </a:ext>
                </a:extLst>
              </a:tr>
              <a:tr h="448560">
                <a:tc>
                  <a:txBody>
                    <a:bodyPr/>
                    <a:lstStyle/>
                    <a:p>
                      <a:pPr>
                        <a:lnSpc>
                          <a:spcPct val="100000"/>
                        </a:lnSpc>
                        <a:tabLst>
                          <a:tab pos="0" algn="l"/>
                        </a:tabLst>
                      </a:pPr>
                      <a:r>
                        <a:rPr lang="pl-PL" sz="1100" b="1" strike="noStrike" spc="-1" noProof="0" dirty="0">
                          <a:solidFill>
                            <a:srgbClr val="000000"/>
                          </a:solidFill>
                          <a:latin typeface="Arial"/>
                          <a:ea typeface="Arial"/>
                        </a:rPr>
                        <a:t>FC15</a:t>
                      </a:r>
                      <a:endParaRPr lang="pl-PL" sz="11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nSpc>
                          <a:spcPct val="100000"/>
                        </a:lnSpc>
                        <a:tabLst>
                          <a:tab pos="0" algn="l"/>
                        </a:tabLst>
                      </a:pPr>
                      <a:r>
                        <a:rPr lang="pl-PL" sz="1400" b="0" strike="noStrike" spc="-1" noProof="0" dirty="0">
                          <a:solidFill>
                            <a:srgbClr val="000000"/>
                          </a:solidFill>
                          <a:latin typeface="Arial"/>
                          <a:ea typeface="Arial"/>
                        </a:rPr>
                        <a:t>Zapisuje wiele bitów wyjściowych (cewek).</a:t>
                      </a:r>
                      <a:endParaRPr lang="pl-PL" sz="14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extLst>
                  <a:ext uri="{0D108BD9-81ED-4DB2-BD59-A6C34878D82A}">
                    <a16:rowId xmlns:a16="http://schemas.microsoft.com/office/drawing/2014/main" val="10007"/>
                  </a:ext>
                </a:extLst>
              </a:tr>
              <a:tr h="513000">
                <a:tc>
                  <a:txBody>
                    <a:bodyPr/>
                    <a:lstStyle/>
                    <a:p>
                      <a:pPr>
                        <a:lnSpc>
                          <a:spcPct val="100000"/>
                        </a:lnSpc>
                        <a:tabLst>
                          <a:tab pos="0" algn="l"/>
                        </a:tabLst>
                      </a:pPr>
                      <a:r>
                        <a:rPr lang="pl-PL" sz="1100" b="1" strike="noStrike" spc="-1" noProof="0" dirty="0">
                          <a:solidFill>
                            <a:srgbClr val="000000"/>
                          </a:solidFill>
                          <a:latin typeface="Arial"/>
                          <a:ea typeface="Arial"/>
                        </a:rPr>
                        <a:t>FC16</a:t>
                      </a:r>
                      <a:endParaRPr lang="pl-PL" sz="11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nSpc>
                          <a:spcPct val="100000"/>
                        </a:lnSpc>
                        <a:tabLst>
                          <a:tab pos="0" algn="l"/>
                        </a:tabLst>
                      </a:pPr>
                      <a:r>
                        <a:rPr lang="pl-PL" sz="1400" b="0" strike="noStrike" spc="-1" noProof="0" dirty="0">
                          <a:solidFill>
                            <a:srgbClr val="000000"/>
                          </a:solidFill>
                          <a:latin typeface="Arial"/>
                          <a:ea typeface="Arial"/>
                        </a:rPr>
                        <a:t>Zapisuje wiele rejestrów typu holding.</a:t>
                      </a:r>
                      <a:endParaRPr lang="pl-PL" sz="14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extLst>
                  <a:ext uri="{0D108BD9-81ED-4DB2-BD59-A6C34878D82A}">
                    <a16:rowId xmlns:a16="http://schemas.microsoft.com/office/drawing/2014/main" val="10008"/>
                  </a:ext>
                </a:extLst>
              </a:tr>
              <a:tr h="513000">
                <a:tc>
                  <a:txBody>
                    <a:bodyPr/>
                    <a:lstStyle/>
                    <a:p>
                      <a:pPr>
                        <a:lnSpc>
                          <a:spcPct val="100000"/>
                        </a:lnSpc>
                        <a:tabLst>
                          <a:tab pos="0" algn="l"/>
                        </a:tabLst>
                      </a:pPr>
                      <a:r>
                        <a:rPr lang="pl-PL" sz="1100" b="1" strike="noStrike" spc="-1" noProof="0" dirty="0">
                          <a:solidFill>
                            <a:srgbClr val="000000"/>
                          </a:solidFill>
                          <a:latin typeface="Arial"/>
                          <a:ea typeface="Arial"/>
                        </a:rPr>
                        <a:t>FC23</a:t>
                      </a:r>
                      <a:endParaRPr lang="pl-PL" sz="11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nSpc>
                          <a:spcPct val="100000"/>
                        </a:lnSpc>
                        <a:tabLst>
                          <a:tab pos="0" algn="l"/>
                        </a:tabLst>
                      </a:pPr>
                      <a:r>
                        <a:rPr lang="pl-PL" sz="1400" b="0" strike="noStrike" spc="-1" noProof="0" dirty="0">
                          <a:solidFill>
                            <a:srgbClr val="000000"/>
                          </a:solidFill>
                          <a:latin typeface="Arial"/>
                          <a:ea typeface="Arial"/>
                        </a:rPr>
                        <a:t>Odczytuje i/lub zapisuje wiele rejestrów typu holding..</a:t>
                      </a:r>
                      <a:endParaRPr lang="pl-PL" sz="14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extLst>
                  <a:ext uri="{0D108BD9-81ED-4DB2-BD59-A6C34878D82A}">
                    <a16:rowId xmlns:a16="http://schemas.microsoft.com/office/drawing/2014/main" val="10009"/>
                  </a:ext>
                </a:extLst>
              </a:tr>
            </a:tbl>
          </a:graphicData>
        </a:graphic>
      </p:graphicFrame>
      <p:sp>
        <p:nvSpPr>
          <p:cNvPr id="1227" name="PlaceHolder 1"/>
          <p:cNvSpPr>
            <a:spLocks noGrp="1"/>
          </p:cNvSpPr>
          <p:nvPr>
            <p:ph type="sldNum" idx="58"/>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02720975-6C66-4D18-949C-1E0DC8E627F8}" type="slidenum">
              <a:rPr lang="pl-PL" sz="1200" b="0" strike="noStrike" spc="-1" noProof="0" smtClean="0">
                <a:solidFill>
                  <a:srgbClr val="888888"/>
                </a:solidFill>
                <a:latin typeface="Calibri"/>
                <a:ea typeface="Calibri"/>
              </a:rPr>
              <a:t>56</a:t>
            </a:fld>
            <a:endParaRPr lang="pl-PL" sz="1200" b="0" strike="noStrike" spc="-1" noProof="0" dirty="0">
              <a:solidFill>
                <a:srgbClr val="000000"/>
              </a:solidFill>
              <a:latin typeface="Times New Roman"/>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 name="Google Shape;1502;g3524b166b5b_3_342"/>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1229" name="Google Shape;1503;g3524b166b5b_3_342"/>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230" name="Google Shape;1504;g3524b166b5b_3_342"/>
          <p:cNvSpPr/>
          <p:nvPr/>
        </p:nvSpPr>
        <p:spPr>
          <a:xfrm>
            <a:off x="4723920" y="65952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chemeClr val="lt1"/>
                </a:solidFill>
                <a:latin typeface="Open Sans Light"/>
                <a:ea typeface="Open Sans Light"/>
              </a:rPr>
              <a:t>SIECI PRZEMYSŁOWE</a:t>
            </a:r>
            <a:endParaRPr lang="pl-PL" sz="1110" b="0" strike="noStrike" spc="-1" noProof="0" dirty="0">
              <a:solidFill>
                <a:srgbClr val="000000"/>
              </a:solidFill>
              <a:latin typeface="Arial"/>
            </a:endParaRPr>
          </a:p>
        </p:txBody>
      </p:sp>
      <p:sp>
        <p:nvSpPr>
          <p:cNvPr id="1231" name="Google Shape;1505;g3524b166b5b_3_342"/>
          <p:cNvSpPr/>
          <p:nvPr/>
        </p:nvSpPr>
        <p:spPr>
          <a:xfrm>
            <a:off x="512280" y="66744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57</a:t>
            </a:r>
            <a:endParaRPr lang="pl-PL" sz="1110" b="0" strike="noStrike" spc="-1" noProof="0" dirty="0">
              <a:solidFill>
                <a:srgbClr val="000000"/>
              </a:solidFill>
              <a:latin typeface="Arial"/>
            </a:endParaRPr>
          </a:p>
        </p:txBody>
      </p:sp>
      <p:sp>
        <p:nvSpPr>
          <p:cNvPr id="1232" name="Google Shape;1506;g3524b166b5b_3_342"/>
          <p:cNvSpPr/>
          <p:nvPr/>
        </p:nvSpPr>
        <p:spPr>
          <a:xfrm>
            <a:off x="570240" y="103284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a:ea typeface="Open Sans"/>
              </a:rPr>
              <a:t>Modbus TCP/IP, RTU w PLCnext Engineer</a:t>
            </a:r>
            <a:endParaRPr lang="pl-PL" sz="1400" b="0" strike="noStrike" spc="-1" noProof="0" dirty="0">
              <a:solidFill>
                <a:srgbClr val="000000"/>
              </a:solidFill>
              <a:latin typeface="Arial"/>
            </a:endParaRPr>
          </a:p>
        </p:txBody>
      </p:sp>
      <p:pic>
        <p:nvPicPr>
          <p:cNvPr id="1233" name="Google Shape;1507;g3524b166b5b_3_342"/>
          <p:cNvPicPr/>
          <p:nvPr/>
        </p:nvPicPr>
        <p:blipFill>
          <a:blip r:embed="rId4"/>
          <a:stretch/>
        </p:blipFill>
        <p:spPr>
          <a:xfrm>
            <a:off x="335880" y="2947320"/>
            <a:ext cx="2657160" cy="4142880"/>
          </a:xfrm>
          <a:prstGeom prst="rect">
            <a:avLst/>
          </a:prstGeom>
          <a:ln w="0">
            <a:noFill/>
          </a:ln>
        </p:spPr>
      </p:pic>
      <p:pic>
        <p:nvPicPr>
          <p:cNvPr id="1234" name="Google Shape;1508;g3524b166b5b_3_342"/>
          <p:cNvPicPr/>
          <p:nvPr/>
        </p:nvPicPr>
        <p:blipFill>
          <a:blip r:embed="rId5"/>
          <a:stretch/>
        </p:blipFill>
        <p:spPr>
          <a:xfrm>
            <a:off x="4133160" y="3270960"/>
            <a:ext cx="2904840" cy="3495240"/>
          </a:xfrm>
          <a:prstGeom prst="rect">
            <a:avLst/>
          </a:prstGeom>
          <a:ln w="0">
            <a:noFill/>
          </a:ln>
        </p:spPr>
      </p:pic>
      <p:pic>
        <p:nvPicPr>
          <p:cNvPr id="1235" name="Google Shape;1509;g3524b166b5b_3_342"/>
          <p:cNvPicPr/>
          <p:nvPr/>
        </p:nvPicPr>
        <p:blipFill>
          <a:blip r:embed="rId6"/>
          <a:stretch/>
        </p:blipFill>
        <p:spPr>
          <a:xfrm>
            <a:off x="302760" y="7162560"/>
            <a:ext cx="2723760" cy="3276360"/>
          </a:xfrm>
          <a:prstGeom prst="rect">
            <a:avLst/>
          </a:prstGeom>
          <a:ln w="0">
            <a:noFill/>
          </a:ln>
        </p:spPr>
      </p:pic>
      <p:pic>
        <p:nvPicPr>
          <p:cNvPr id="1236" name="Google Shape;1510;g3524b166b5b_3_342"/>
          <p:cNvPicPr/>
          <p:nvPr/>
        </p:nvPicPr>
        <p:blipFill>
          <a:blip r:embed="rId7"/>
          <a:stretch/>
        </p:blipFill>
        <p:spPr>
          <a:xfrm>
            <a:off x="4514400" y="7067520"/>
            <a:ext cx="2485800" cy="3466800"/>
          </a:xfrm>
          <a:prstGeom prst="rect">
            <a:avLst/>
          </a:prstGeom>
          <a:ln w="0">
            <a:noFill/>
          </a:ln>
        </p:spPr>
      </p:pic>
      <p:sp>
        <p:nvSpPr>
          <p:cNvPr id="1237" name="Google Shape;1511;g3524b166b5b_3_342"/>
          <p:cNvSpPr/>
          <p:nvPr/>
        </p:nvSpPr>
        <p:spPr>
          <a:xfrm>
            <a:off x="552240" y="1321200"/>
            <a:ext cx="6451560" cy="543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100" b="0" strike="noStrike" spc="-1" noProof="0" dirty="0">
                <a:solidFill>
                  <a:srgbClr val="222222"/>
                </a:solidFill>
                <a:latin typeface="Open Sans Light"/>
                <a:ea typeface="Open Sans Light"/>
              </a:rPr>
              <a:t>Za pomocą oficjalnych bibliotek Phoenix Contact dla PLCnext Engineer możemy zaprogramować komunikację pomiędzy sterownikiem PLC a innymi urządzeniami wykorzystując Modbus RTU lub Modbus TCP/IP.</a:t>
            </a:r>
            <a:endParaRPr lang="pl-PL" sz="1100" b="0" strike="noStrike" spc="-1" noProof="0" dirty="0">
              <a:solidFill>
                <a:srgbClr val="000000"/>
              </a:solidFill>
              <a:latin typeface="Arial"/>
            </a:endParaRPr>
          </a:p>
        </p:txBody>
      </p:sp>
      <p:sp>
        <p:nvSpPr>
          <p:cNvPr id="1238" name="PlaceHolder 1"/>
          <p:cNvSpPr>
            <a:spLocks noGrp="1"/>
          </p:cNvSpPr>
          <p:nvPr>
            <p:ph type="sldNum" idx="59"/>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F0DBD926-CF7A-41D6-AF7B-F7CADB8D3183}" type="slidenum">
              <a:rPr lang="pl-PL" sz="1200" b="0" strike="noStrike" spc="-1" noProof="0" smtClean="0">
                <a:solidFill>
                  <a:srgbClr val="888888"/>
                </a:solidFill>
                <a:latin typeface="Calibri"/>
                <a:ea typeface="Calibri"/>
              </a:rPr>
              <a:t>57</a:t>
            </a:fld>
            <a:endParaRPr lang="pl-PL" sz="1200" b="0" strike="noStrike" spc="-1" noProof="0" dirty="0">
              <a:solidFill>
                <a:srgbClr val="000000"/>
              </a:solidFill>
              <a:latin typeface="Times New Roman"/>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 name="Google Shape;1517;g34d246f05e5_0_0"/>
          <p:cNvSpPr/>
          <p:nvPr/>
        </p:nvSpPr>
        <p:spPr>
          <a:xfrm>
            <a:off x="212760" y="9275040"/>
            <a:ext cx="7130520" cy="807120"/>
          </a:xfrm>
          <a:prstGeom prst="rect">
            <a:avLst/>
          </a:prstGeom>
          <a:solidFill>
            <a:srgbClr val="5CE1E6"/>
          </a:solidFill>
          <a:ln w="9525">
            <a:solidFill>
              <a:srgbClr val="1F497D"/>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pl-PL" sz="1400" b="0" strike="noStrike" spc="-1" noProof="0" dirty="0">
              <a:solidFill>
                <a:srgbClr val="000000"/>
              </a:solidFill>
              <a:latin typeface="Arial"/>
            </a:endParaRPr>
          </a:p>
        </p:txBody>
      </p:sp>
      <p:sp>
        <p:nvSpPr>
          <p:cNvPr id="1240" name="Google Shape;1518;g34d246f05e5_0_0"/>
          <p:cNvSpPr/>
          <p:nvPr/>
        </p:nvSpPr>
        <p:spPr>
          <a:xfrm>
            <a:off x="225000" y="6467040"/>
            <a:ext cx="7130520" cy="2620800"/>
          </a:xfrm>
          <a:prstGeom prst="rect">
            <a:avLst/>
          </a:prstGeom>
          <a:solidFill>
            <a:srgbClr val="FF5824"/>
          </a:solidFill>
          <a:ln w="9525">
            <a:solidFill>
              <a:srgbClr val="1F497D"/>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pl-PL" sz="1400" b="0" strike="noStrike" spc="-1" noProof="0" dirty="0">
              <a:solidFill>
                <a:srgbClr val="000000"/>
              </a:solidFill>
              <a:latin typeface="Arial"/>
            </a:endParaRPr>
          </a:p>
        </p:txBody>
      </p:sp>
      <p:sp>
        <p:nvSpPr>
          <p:cNvPr id="1241" name="Google Shape;1519;g34d246f05e5_0_0"/>
          <p:cNvSpPr/>
          <p:nvPr/>
        </p:nvSpPr>
        <p:spPr>
          <a:xfrm>
            <a:off x="235080" y="1363320"/>
            <a:ext cx="7130520" cy="4985640"/>
          </a:xfrm>
          <a:prstGeom prst="rect">
            <a:avLst/>
          </a:prstGeom>
          <a:solidFill>
            <a:srgbClr val="C9E265"/>
          </a:solidFill>
          <a:ln w="9525">
            <a:solidFill>
              <a:srgbClr val="1F497D"/>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pl-PL" sz="1400" b="0" strike="noStrike" spc="-1" noProof="0" dirty="0">
              <a:solidFill>
                <a:srgbClr val="000000"/>
              </a:solidFill>
              <a:latin typeface="Arial"/>
            </a:endParaRPr>
          </a:p>
        </p:txBody>
      </p:sp>
      <p:sp>
        <p:nvSpPr>
          <p:cNvPr id="1242" name="Google Shape;1520;g34d246f05e5_0_0"/>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1243" name="Google Shape;1521;g34d246f05e5_0_0"/>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244" name="Google Shape;1522;g34d246f05e5_0_0"/>
          <p:cNvSpPr/>
          <p:nvPr/>
        </p:nvSpPr>
        <p:spPr>
          <a:xfrm>
            <a:off x="4723920" y="65952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chemeClr val="lt1"/>
                </a:solidFill>
                <a:latin typeface="Open Sans Light"/>
                <a:ea typeface="Open Sans Light"/>
              </a:rPr>
              <a:t>SIECI PRZEMYSŁOWE</a:t>
            </a:r>
            <a:endParaRPr lang="pl-PL" sz="1110" b="0" strike="noStrike" spc="-1" noProof="0" dirty="0">
              <a:solidFill>
                <a:srgbClr val="000000"/>
              </a:solidFill>
              <a:latin typeface="Arial"/>
            </a:endParaRPr>
          </a:p>
        </p:txBody>
      </p:sp>
      <p:sp>
        <p:nvSpPr>
          <p:cNvPr id="1245" name="Google Shape;1523;g34d246f05e5_0_0"/>
          <p:cNvSpPr/>
          <p:nvPr/>
        </p:nvSpPr>
        <p:spPr>
          <a:xfrm>
            <a:off x="512280" y="66744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58</a:t>
            </a:r>
            <a:endParaRPr lang="pl-PL" sz="1110" b="0" strike="noStrike" spc="-1" noProof="0" dirty="0">
              <a:solidFill>
                <a:srgbClr val="000000"/>
              </a:solidFill>
              <a:latin typeface="Arial"/>
            </a:endParaRPr>
          </a:p>
        </p:txBody>
      </p:sp>
      <p:graphicFrame>
        <p:nvGraphicFramePr>
          <p:cNvPr id="1246" name="Google Shape;1524;g34d246f05e5_0_0"/>
          <p:cNvGraphicFramePr/>
          <p:nvPr>
            <p:extLst>
              <p:ext uri="{D42A27DB-BD31-4B8C-83A1-F6EECF244321}">
                <p14:modId xmlns:p14="http://schemas.microsoft.com/office/powerpoint/2010/main" val="34041932"/>
              </p:ext>
            </p:extLst>
          </p:nvPr>
        </p:nvGraphicFramePr>
        <p:xfrm>
          <a:off x="209880" y="1368000"/>
          <a:ext cx="7130520" cy="4363920"/>
        </p:xfrm>
        <a:graphic>
          <a:graphicData uri="http://schemas.openxmlformats.org/drawingml/2006/table">
            <a:tbl>
              <a:tblPr/>
              <a:tblGrid>
                <a:gridCol w="1770480">
                  <a:extLst>
                    <a:ext uri="{9D8B030D-6E8A-4147-A177-3AD203B41FA5}">
                      <a16:colId xmlns:a16="http://schemas.microsoft.com/office/drawing/2014/main" val="20000"/>
                    </a:ext>
                  </a:extLst>
                </a:gridCol>
                <a:gridCol w="1045800">
                  <a:extLst>
                    <a:ext uri="{9D8B030D-6E8A-4147-A177-3AD203B41FA5}">
                      <a16:colId xmlns:a16="http://schemas.microsoft.com/office/drawing/2014/main" val="20001"/>
                    </a:ext>
                  </a:extLst>
                </a:gridCol>
                <a:gridCol w="4314240">
                  <a:extLst>
                    <a:ext uri="{9D8B030D-6E8A-4147-A177-3AD203B41FA5}">
                      <a16:colId xmlns:a16="http://schemas.microsoft.com/office/drawing/2014/main" val="20002"/>
                    </a:ext>
                  </a:extLst>
                </a:gridCol>
              </a:tblGrid>
              <a:tr h="322560">
                <a:tc>
                  <a:txBody>
                    <a:bodyPr/>
                    <a:lstStyle/>
                    <a:p>
                      <a:pPr algn="ctr">
                        <a:lnSpc>
                          <a:spcPct val="100000"/>
                        </a:lnSpc>
                        <a:tabLst>
                          <a:tab pos="0" algn="l"/>
                        </a:tabLst>
                      </a:pPr>
                      <a:r>
                        <a:rPr lang="pl-PL" sz="800" b="0" strike="noStrike" spc="-1" noProof="0" dirty="0">
                          <a:solidFill>
                            <a:srgbClr val="000000"/>
                          </a:solidFill>
                          <a:latin typeface="Calibri"/>
                          <a:ea typeface="Calibri"/>
                        </a:rPr>
                        <a:t>Nazwa wejścia</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rgbClr val="000000"/>
                          </a:solidFill>
                          <a:latin typeface="Calibri"/>
                          <a:ea typeface="Calibri"/>
                        </a:rPr>
                        <a:t>Typ danych</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rgbClr val="000000"/>
                          </a:solidFill>
                          <a:latin typeface="Calibri"/>
                          <a:ea typeface="Calibri"/>
                        </a:rPr>
                        <a:t>Opis</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0"/>
                  </a:ext>
                </a:extLst>
              </a:tr>
              <a:tr h="308160">
                <a:tc>
                  <a:txBody>
                    <a:bodyPr/>
                    <a:lstStyle/>
                    <a:p>
                      <a:pPr algn="ctr">
                        <a:lnSpc>
                          <a:spcPct val="100000"/>
                        </a:lnSpc>
                        <a:tabLst>
                          <a:tab pos="0" algn="l"/>
                        </a:tabLst>
                      </a:pPr>
                      <a:r>
                        <a:rPr lang="pl-PL" sz="800" b="0" strike="noStrike" spc="-1" noProof="0" dirty="0">
                          <a:solidFill>
                            <a:srgbClr val="000000"/>
                          </a:solidFill>
                          <a:latin typeface="Calibri"/>
                          <a:ea typeface="Calibri"/>
                        </a:rPr>
                        <a:t>xActivate</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rgbClr val="000000"/>
                          </a:solidFill>
                          <a:latin typeface="Calibri"/>
                          <a:ea typeface="Calibri"/>
                        </a:rPr>
                        <a:t>BOOL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chemeClr val="dk1"/>
                          </a:solidFill>
                          <a:latin typeface="Calibri"/>
                          <a:ea typeface="Calibri"/>
                        </a:rPr>
                        <a:t>Narastające zbocze: Aktywuje blok funkcyjny.</a:t>
                      </a:r>
                      <a:endParaRPr lang="pl-PL" sz="800" b="0" strike="noStrike" spc="-1" noProof="0" dirty="0">
                        <a:solidFill>
                          <a:srgbClr val="000000"/>
                        </a:solidFill>
                        <a:latin typeface="Arial"/>
                      </a:endParaRPr>
                    </a:p>
                    <a:p>
                      <a:pPr algn="ctr">
                        <a:lnSpc>
                          <a:spcPct val="100000"/>
                        </a:lnSpc>
                        <a:tabLst>
                          <a:tab pos="0" algn="l"/>
                        </a:tabLst>
                      </a:pPr>
                      <a:r>
                        <a:rPr lang="pl-PL" sz="800" b="0" strike="noStrike" spc="-1" noProof="0" dirty="0">
                          <a:solidFill>
                            <a:schemeClr val="dk1"/>
                          </a:solidFill>
                          <a:latin typeface="Calibri"/>
                          <a:ea typeface="Calibri"/>
                        </a:rPr>
                        <a:t>FALSE: Dezaktywuje blok funkcyjny.</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1"/>
                  </a:ext>
                </a:extLst>
              </a:tr>
              <a:tr h="336240">
                <a:tc>
                  <a:txBody>
                    <a:bodyPr/>
                    <a:lstStyle/>
                    <a:p>
                      <a:pPr algn="ctr">
                        <a:lnSpc>
                          <a:spcPct val="100000"/>
                        </a:lnSpc>
                        <a:tabLst>
                          <a:tab pos="0" algn="l"/>
                        </a:tabLst>
                      </a:pPr>
                      <a:r>
                        <a:rPr lang="pl-PL" sz="800" b="0" strike="noStrike" spc="-1" noProof="0" dirty="0">
                          <a:solidFill>
                            <a:srgbClr val="000000"/>
                          </a:solidFill>
                          <a:latin typeface="Calibri"/>
                          <a:ea typeface="Calibri"/>
                        </a:rPr>
                        <a:t>xAcknowledge</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rgbClr val="000000"/>
                          </a:solidFill>
                          <a:latin typeface="Calibri"/>
                          <a:ea typeface="Calibri"/>
                        </a:rPr>
                        <a:t>BOOL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chemeClr val="dk1"/>
                          </a:solidFill>
                          <a:latin typeface="Calibri"/>
                          <a:ea typeface="Calibri"/>
                        </a:rPr>
                        <a:t>Narastające zbocze: Potwierdza przekroczenia czasu Modbus i błędy IP. Blok funkcyjny nie jest inicjowany ponownie.</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2"/>
                  </a:ext>
                </a:extLst>
              </a:tr>
              <a:tr h="437040">
                <a:tc>
                  <a:txBody>
                    <a:bodyPr/>
                    <a:lstStyle/>
                    <a:p>
                      <a:pPr algn="ctr">
                        <a:lnSpc>
                          <a:spcPct val="100000"/>
                        </a:lnSpc>
                        <a:tabLst>
                          <a:tab pos="0" algn="l"/>
                        </a:tabLst>
                      </a:pPr>
                      <a:r>
                        <a:rPr lang="pl-PL" sz="800" b="0" strike="noStrike" spc="-1" noProof="0" dirty="0">
                          <a:solidFill>
                            <a:srgbClr val="000000"/>
                          </a:solidFill>
                          <a:latin typeface="Calibri"/>
                          <a:ea typeface="Calibri"/>
                        </a:rPr>
                        <a:t>xAutoAck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rgbClr val="000000"/>
                          </a:solidFill>
                          <a:latin typeface="Calibri"/>
                          <a:ea typeface="Calibri"/>
                        </a:rPr>
                        <a:t>BOOL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chemeClr val="dk1"/>
                          </a:solidFill>
                          <a:latin typeface="Calibri"/>
                          <a:ea typeface="Calibri"/>
                        </a:rPr>
                        <a:t>Automatyczne potwierdzanie przekroczeń czasu Modbus i błędów IP.</a:t>
                      </a:r>
                      <a:endParaRPr lang="pl-PL" sz="800" b="0" strike="noStrike" spc="-1" noProof="0" dirty="0">
                        <a:solidFill>
                          <a:srgbClr val="000000"/>
                        </a:solidFill>
                        <a:latin typeface="Arial"/>
                      </a:endParaRPr>
                    </a:p>
                    <a:p>
                      <a:pPr algn="ctr">
                        <a:lnSpc>
                          <a:spcPct val="100000"/>
                        </a:lnSpc>
                        <a:tabLst>
                          <a:tab pos="0" algn="l"/>
                        </a:tabLst>
                      </a:pPr>
                      <a:r>
                        <a:rPr lang="pl-PL" sz="800" b="0" strike="noStrike" spc="-1" noProof="0" dirty="0">
                          <a:solidFill>
                            <a:schemeClr val="dk1"/>
                          </a:solidFill>
                          <a:latin typeface="Calibri"/>
                          <a:ea typeface="Calibri"/>
                        </a:rPr>
                        <a:t>TRUE: Błąd jest potwierdzany automatycznie. Dane o błędzie są dostępne na wyjściach xError, wDiagCode i wAddDiagCode tylko przez jeden cykl.</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3"/>
                  </a:ext>
                </a:extLst>
              </a:tr>
              <a:tr h="276480">
                <a:tc>
                  <a:txBody>
                    <a:bodyPr/>
                    <a:lstStyle/>
                    <a:p>
                      <a:pPr algn="ctr">
                        <a:lnSpc>
                          <a:spcPct val="100000"/>
                        </a:lnSpc>
                        <a:tabLst>
                          <a:tab pos="0" algn="l"/>
                        </a:tabLst>
                      </a:pPr>
                      <a:r>
                        <a:rPr lang="pl-PL" sz="800" b="0" strike="noStrike" spc="-1" noProof="0" dirty="0">
                          <a:solidFill>
                            <a:srgbClr val="000000"/>
                          </a:solidFill>
                          <a:latin typeface="Calibri"/>
                          <a:ea typeface="Calibri"/>
                        </a:rPr>
                        <a:t>strServer_IP</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rgbClr val="000000"/>
                          </a:solidFill>
                          <a:latin typeface="Calibri"/>
                          <a:ea typeface="Calibri"/>
                        </a:rPr>
                        <a:t>STRING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chemeClr val="dk1"/>
                          </a:solidFill>
                          <a:latin typeface="Calibri"/>
                          <a:ea typeface="Calibri"/>
                        </a:rPr>
                        <a:t>Adres IP serwera Modbus. Adres należy podać w formacie: xxx.xxx.xxx.xxx</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4"/>
                  </a:ext>
                </a:extLst>
              </a:tr>
              <a:tr h="380880">
                <a:tc>
                  <a:txBody>
                    <a:bodyPr/>
                    <a:lstStyle/>
                    <a:p>
                      <a:pPr algn="ctr">
                        <a:lnSpc>
                          <a:spcPct val="100000"/>
                        </a:lnSpc>
                        <a:tabLst>
                          <a:tab pos="0" algn="l"/>
                        </a:tabLst>
                      </a:pPr>
                      <a:r>
                        <a:rPr lang="pl-PL" sz="800" b="0" strike="noStrike" spc="-1" noProof="0" dirty="0">
                          <a:solidFill>
                            <a:srgbClr val="000000"/>
                          </a:solidFill>
                          <a:latin typeface="Calibri"/>
                          <a:ea typeface="Calibri"/>
                        </a:rPr>
                        <a:t>iPort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rgbClr val="000000"/>
                          </a:solidFill>
                          <a:latin typeface="Calibri"/>
                          <a:ea typeface="Calibri"/>
                        </a:rPr>
                        <a:t>INT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chemeClr val="dk1"/>
                          </a:solidFill>
                          <a:latin typeface="Calibri"/>
                          <a:ea typeface="Calibri"/>
                        </a:rPr>
                        <a:t>Port TCP serwera Modbus. Jeśli nie podano adresu, używany jest domyślny port 502.</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5"/>
                  </a:ext>
                </a:extLst>
              </a:tr>
              <a:tr h="380880">
                <a:tc>
                  <a:txBody>
                    <a:bodyPr/>
                    <a:lstStyle/>
                    <a:p>
                      <a:pPr algn="ctr">
                        <a:lnSpc>
                          <a:spcPct val="100000"/>
                        </a:lnSpc>
                        <a:tabLst>
                          <a:tab pos="0" algn="l"/>
                        </a:tabLst>
                      </a:pPr>
                      <a:r>
                        <a:rPr lang="pl-PL" sz="800" b="0" strike="noStrike" spc="-1" noProof="0" dirty="0">
                          <a:solidFill>
                            <a:srgbClr val="000000"/>
                          </a:solidFill>
                          <a:latin typeface="Calibri"/>
                          <a:ea typeface="Calibri"/>
                        </a:rPr>
                        <a:t>strBindIp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rgbClr val="000000"/>
                          </a:solidFill>
                          <a:latin typeface="Calibri"/>
                          <a:ea typeface="Calibri"/>
                        </a:rPr>
                        <a:t>STRING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chemeClr val="dk1"/>
                          </a:solidFill>
                          <a:latin typeface="Calibri"/>
                          <a:ea typeface="Calibri"/>
                        </a:rPr>
                        <a:t>Definiuje lokalny adres IP (IPv4) adaptera Ethernet, do którego jest przypisany tworzony socket. Dokładny opis znajduje się w bibliotece MB_TCP (na potrzeby szkolenia zostawiamy to wejście pustym).</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6"/>
                  </a:ext>
                </a:extLst>
              </a:tr>
              <a:tr h="380880">
                <a:tc>
                  <a:txBody>
                    <a:bodyPr/>
                    <a:lstStyle/>
                    <a:p>
                      <a:pPr algn="ctr">
                        <a:lnSpc>
                          <a:spcPct val="100000"/>
                        </a:lnSpc>
                        <a:tabLst>
                          <a:tab pos="0" algn="l"/>
                        </a:tabLst>
                      </a:pPr>
                      <a:r>
                        <a:rPr lang="pl-PL" sz="800" b="0" strike="noStrike" spc="-1" noProof="0" dirty="0">
                          <a:solidFill>
                            <a:srgbClr val="000000"/>
                          </a:solidFill>
                          <a:latin typeface="Calibri"/>
                          <a:ea typeface="Calibri"/>
                        </a:rPr>
                        <a:t>uiBindPort</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rgbClr val="000000"/>
                          </a:solidFill>
                          <a:latin typeface="Calibri"/>
                          <a:ea typeface="Calibri"/>
                        </a:rPr>
                        <a:t>UINT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chemeClr val="dk1"/>
                          </a:solidFill>
                          <a:latin typeface="Calibri"/>
                          <a:ea typeface="Calibri"/>
                        </a:rPr>
                        <a:t>Definiuje lokalny numer portu powiązany z adresem IP wybranego adaptera Ethernet (wejście BIND_IP), do którego jest przypisany tworzony socket (niezbędne do konfiguracji serwerów TCP). Dokładny opis znajduje się w bibliotece MB_TCP (na potrzeby szkolenia zostawiamy to wejście pustym).</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7"/>
                  </a:ext>
                </a:extLst>
              </a:tr>
              <a:tr h="380880">
                <a:tc>
                  <a:txBody>
                    <a:bodyPr/>
                    <a:lstStyle/>
                    <a:p>
                      <a:pPr algn="ctr">
                        <a:lnSpc>
                          <a:spcPct val="100000"/>
                        </a:lnSpc>
                        <a:tabLst>
                          <a:tab pos="0" algn="l"/>
                        </a:tabLst>
                      </a:pPr>
                      <a:r>
                        <a:rPr lang="pl-PL" sz="800" b="0" strike="noStrike" spc="-1" noProof="0" dirty="0">
                          <a:solidFill>
                            <a:srgbClr val="000000"/>
                          </a:solidFill>
                          <a:latin typeface="Calibri"/>
                          <a:ea typeface="Calibri"/>
                        </a:rPr>
                        <a:t>xUDP_Mode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rgbClr val="000000"/>
                          </a:solidFill>
                          <a:latin typeface="Calibri"/>
                          <a:ea typeface="Calibri"/>
                        </a:rPr>
                        <a:t>BOOL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chemeClr val="dk1"/>
                          </a:solidFill>
                          <a:latin typeface="Calibri"/>
                          <a:ea typeface="Calibri"/>
                        </a:rPr>
                        <a:t>FALSE: Używany jest Modbus-TCP.</a:t>
                      </a:r>
                      <a:endParaRPr lang="pl-PL" sz="800" b="0" strike="noStrike" spc="-1" noProof="0" dirty="0">
                        <a:solidFill>
                          <a:srgbClr val="000000"/>
                        </a:solidFill>
                        <a:latin typeface="Arial"/>
                      </a:endParaRPr>
                    </a:p>
                    <a:p>
                      <a:pPr algn="ctr">
                        <a:lnSpc>
                          <a:spcPct val="100000"/>
                        </a:lnSpc>
                        <a:tabLst>
                          <a:tab pos="0" algn="l"/>
                        </a:tabLst>
                      </a:pPr>
                      <a:r>
                        <a:rPr lang="pl-PL" sz="800" b="0" strike="noStrike" spc="-1" noProof="0" dirty="0">
                          <a:solidFill>
                            <a:schemeClr val="dk1"/>
                          </a:solidFill>
                          <a:latin typeface="Calibri"/>
                          <a:ea typeface="Calibri"/>
                        </a:rPr>
                        <a:t>TRUE: Używany jest Modbus-UDP.</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8"/>
                  </a:ext>
                </a:extLst>
              </a:tr>
              <a:tr h="380880">
                <a:tc>
                  <a:txBody>
                    <a:bodyPr/>
                    <a:lstStyle/>
                    <a:p>
                      <a:pPr algn="ctr">
                        <a:lnSpc>
                          <a:spcPct val="100000"/>
                        </a:lnSpc>
                        <a:tabLst>
                          <a:tab pos="0" algn="l"/>
                        </a:tabLst>
                      </a:pPr>
                      <a:r>
                        <a:rPr lang="pl-PL" sz="800" b="0" strike="noStrike" spc="-1" noProof="0" dirty="0">
                          <a:solidFill>
                            <a:srgbClr val="000000"/>
                          </a:solidFill>
                          <a:latin typeface="Calibri"/>
                          <a:ea typeface="Calibri"/>
                        </a:rPr>
                        <a:t>tReconnectDelay</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rgbClr val="000000"/>
                          </a:solidFill>
                          <a:latin typeface="Calibri"/>
                          <a:ea typeface="Calibri"/>
                        </a:rPr>
                        <a:t>TIME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chemeClr val="dk1"/>
                          </a:solidFill>
                          <a:latin typeface="Calibri"/>
                          <a:ea typeface="Calibri"/>
                        </a:rPr>
                        <a:t>Opóźnienie między kolejnymi próbami połączenia IP. Wartość domyślna = 500 ms.</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9"/>
                  </a:ext>
                </a:extLst>
              </a:tr>
              <a:tr h="380880">
                <a:tc>
                  <a:txBody>
                    <a:bodyPr/>
                    <a:lstStyle/>
                    <a:p>
                      <a:pPr algn="ctr">
                        <a:lnSpc>
                          <a:spcPct val="100000"/>
                        </a:lnSpc>
                        <a:tabLst>
                          <a:tab pos="0" algn="l"/>
                        </a:tabLst>
                      </a:pPr>
                      <a:r>
                        <a:rPr lang="pl-PL" sz="800" b="0" strike="noStrike" spc="-1" noProof="0" dirty="0">
                          <a:solidFill>
                            <a:srgbClr val="000000"/>
                          </a:solidFill>
                          <a:latin typeface="Calibri"/>
                          <a:ea typeface="Calibri"/>
                        </a:rPr>
                        <a:t>tTimeout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rgbClr val="000000"/>
                          </a:solidFill>
                          <a:latin typeface="Calibri"/>
                          <a:ea typeface="Calibri"/>
                        </a:rPr>
                        <a:t>TIME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chemeClr val="dk1"/>
                          </a:solidFill>
                          <a:latin typeface="Calibri"/>
                          <a:ea typeface="Calibri"/>
                        </a:rPr>
                        <a:t>Limit czasu monitorowania komunikacji. Serwer Modbus musi odpowiedzieć na żądanie w określonym tutaj czasie, w przeciwnym razie zgłaszany jest błąd. Jeśli nie podano wartości, blok działa z domyślnym limitem 2 sekund.</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10"/>
                  </a:ext>
                </a:extLst>
              </a:tr>
            </a:tbl>
          </a:graphicData>
        </a:graphic>
      </p:graphicFrame>
      <p:sp>
        <p:nvSpPr>
          <p:cNvPr id="1247" name="Google Shape;1525;g34d246f05e5_0_0"/>
          <p:cNvSpPr/>
          <p:nvPr/>
        </p:nvSpPr>
        <p:spPr>
          <a:xfrm>
            <a:off x="570240" y="103284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a:ea typeface="Open Sans"/>
              </a:rPr>
              <a:t>Blok funkcyjny Modbus TCP/IP Client w PLCnext Engineer</a:t>
            </a:r>
            <a:endParaRPr lang="pl-PL" sz="1400" b="0" strike="noStrike" spc="-1" noProof="0" dirty="0">
              <a:solidFill>
                <a:srgbClr val="000000"/>
              </a:solidFill>
              <a:latin typeface="Arial"/>
            </a:endParaRPr>
          </a:p>
        </p:txBody>
      </p:sp>
      <p:graphicFrame>
        <p:nvGraphicFramePr>
          <p:cNvPr id="1248" name="Google Shape;1526;g34d246f05e5_0_0"/>
          <p:cNvGraphicFramePr/>
          <p:nvPr>
            <p:extLst>
              <p:ext uri="{D42A27DB-BD31-4B8C-83A1-F6EECF244321}">
                <p14:modId xmlns:p14="http://schemas.microsoft.com/office/powerpoint/2010/main" val="3902615191"/>
              </p:ext>
            </p:extLst>
          </p:nvPr>
        </p:nvGraphicFramePr>
        <p:xfrm>
          <a:off x="209880" y="6466680"/>
          <a:ext cx="7130520" cy="2381760"/>
        </p:xfrm>
        <a:graphic>
          <a:graphicData uri="http://schemas.openxmlformats.org/drawingml/2006/table">
            <a:tbl>
              <a:tblPr/>
              <a:tblGrid>
                <a:gridCol w="1770480">
                  <a:extLst>
                    <a:ext uri="{9D8B030D-6E8A-4147-A177-3AD203B41FA5}">
                      <a16:colId xmlns:a16="http://schemas.microsoft.com/office/drawing/2014/main" val="20000"/>
                    </a:ext>
                  </a:extLst>
                </a:gridCol>
                <a:gridCol w="1045800">
                  <a:extLst>
                    <a:ext uri="{9D8B030D-6E8A-4147-A177-3AD203B41FA5}">
                      <a16:colId xmlns:a16="http://schemas.microsoft.com/office/drawing/2014/main" val="20001"/>
                    </a:ext>
                  </a:extLst>
                </a:gridCol>
                <a:gridCol w="4314240">
                  <a:extLst>
                    <a:ext uri="{9D8B030D-6E8A-4147-A177-3AD203B41FA5}">
                      <a16:colId xmlns:a16="http://schemas.microsoft.com/office/drawing/2014/main" val="20002"/>
                    </a:ext>
                  </a:extLst>
                </a:gridCol>
              </a:tblGrid>
              <a:tr h="269640">
                <a:tc>
                  <a:txBody>
                    <a:bodyPr/>
                    <a:lstStyle/>
                    <a:p>
                      <a:pPr algn="ctr">
                        <a:lnSpc>
                          <a:spcPct val="100000"/>
                        </a:lnSpc>
                        <a:tabLst>
                          <a:tab pos="0" algn="l"/>
                        </a:tabLst>
                      </a:pPr>
                      <a:r>
                        <a:rPr lang="pl-PL" sz="800" b="0" strike="noStrike" spc="-1" noProof="0" dirty="0">
                          <a:solidFill>
                            <a:srgbClr val="000000"/>
                          </a:solidFill>
                          <a:latin typeface="Calibri"/>
                          <a:ea typeface="Calibri"/>
                        </a:rPr>
                        <a:t>Nazwa wyjścia</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rgbClr val="000000"/>
                          </a:solidFill>
                          <a:latin typeface="Calibri"/>
                          <a:ea typeface="Calibri"/>
                        </a:rPr>
                        <a:t>Typ danych</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rgbClr val="000000"/>
                          </a:solidFill>
                          <a:latin typeface="Calibri"/>
                          <a:ea typeface="Calibri"/>
                        </a:rPr>
                        <a:t>Opis</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0"/>
                  </a:ext>
                </a:extLst>
              </a:tr>
              <a:tr h="492840">
                <a:tc>
                  <a:txBody>
                    <a:bodyPr/>
                    <a:lstStyle/>
                    <a:p>
                      <a:pPr>
                        <a:lnSpc>
                          <a:spcPct val="100000"/>
                        </a:lnSpc>
                        <a:tabLst>
                          <a:tab pos="0" algn="l"/>
                        </a:tabLst>
                      </a:pPr>
                      <a:r>
                        <a:rPr lang="pl-PL" sz="800" b="0" strike="noStrike" spc="-1" noProof="0" dirty="0">
                          <a:solidFill>
                            <a:srgbClr val="000000"/>
                          </a:solidFill>
                          <a:latin typeface="Calibri"/>
                          <a:ea typeface="Calibri"/>
                        </a:rPr>
                        <a:t>xActive</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Calibri"/>
                          <a:ea typeface="Calibri"/>
                        </a:rPr>
                        <a:t>BOOL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chemeClr val="dk1"/>
                          </a:solidFill>
                          <a:latin typeface="Calibri"/>
                          <a:ea typeface="Calibri"/>
                        </a:rPr>
                        <a:t>FALSE: Blok funkcyjny jest nieaktywny.</a:t>
                      </a:r>
                      <a:endParaRPr lang="pl-PL" sz="800" b="0" strike="noStrike" spc="-1" noProof="0" dirty="0">
                        <a:solidFill>
                          <a:srgbClr val="000000"/>
                        </a:solidFill>
                        <a:latin typeface="Arial"/>
                      </a:endParaRPr>
                    </a:p>
                    <a:p>
                      <a:pPr>
                        <a:lnSpc>
                          <a:spcPct val="100000"/>
                        </a:lnSpc>
                        <a:tabLst>
                          <a:tab pos="0" algn="l"/>
                        </a:tabLst>
                      </a:pPr>
                      <a:r>
                        <a:rPr lang="pl-PL" sz="800" b="0" strike="noStrike" spc="-1" noProof="0" dirty="0">
                          <a:solidFill>
                            <a:schemeClr val="dk1"/>
                          </a:solidFill>
                          <a:latin typeface="Calibri"/>
                          <a:ea typeface="Calibri"/>
                        </a:rPr>
                        <a:t>TRUE: Blok funkcyjny jest aktywny. Nie podejmuj żadnych dalszych działań, dopóki xActive nie przyjmie wartości </a:t>
                      </a:r>
                      <a:r>
                        <a:rPr lang="pl-PL" sz="800" b="1" strike="noStrike" spc="-1" noProof="0" dirty="0">
                          <a:solidFill>
                            <a:schemeClr val="dk1"/>
                          </a:solidFill>
                          <a:latin typeface="Calibri"/>
                          <a:ea typeface="Calibri"/>
                        </a:rPr>
                        <a:t>TRUE</a:t>
                      </a:r>
                      <a:r>
                        <a:rPr lang="pl-PL" sz="800" b="0" strike="noStrike" spc="-1" noProof="0" dirty="0">
                          <a:solidFill>
                            <a:schemeClr val="dk1"/>
                          </a:solidFill>
                          <a:latin typeface="Calibri"/>
                          <a:ea typeface="Calibri"/>
                        </a:rPr>
                        <a:t> po aktywacji!</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1"/>
                  </a:ext>
                </a:extLst>
              </a:tr>
              <a:tr h="380880">
                <a:tc>
                  <a:txBody>
                    <a:bodyPr/>
                    <a:lstStyle/>
                    <a:p>
                      <a:pPr>
                        <a:lnSpc>
                          <a:spcPct val="100000"/>
                        </a:lnSpc>
                        <a:tabLst>
                          <a:tab pos="0" algn="l"/>
                        </a:tabLst>
                      </a:pPr>
                      <a:r>
                        <a:rPr lang="pl-PL" sz="800" b="0" strike="noStrike" spc="-1" noProof="0" dirty="0">
                          <a:solidFill>
                            <a:srgbClr val="000000"/>
                          </a:solidFill>
                          <a:latin typeface="Calibri"/>
                          <a:ea typeface="Calibri"/>
                        </a:rPr>
                        <a:t>xReady</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Calibri"/>
                          <a:ea typeface="Calibri"/>
                        </a:rPr>
                        <a:t>BOOL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chemeClr val="dk1"/>
                          </a:solidFill>
                          <a:latin typeface="Calibri"/>
                          <a:ea typeface="Calibri"/>
                        </a:rPr>
                        <a:t>FALSE: MB_TCP_Client nie jest gotowy.</a:t>
                      </a:r>
                      <a:endParaRPr lang="pl-PL" sz="800" b="0" strike="noStrike" spc="-1" noProof="0" dirty="0">
                        <a:solidFill>
                          <a:srgbClr val="000000"/>
                        </a:solidFill>
                        <a:latin typeface="Arial"/>
                      </a:endParaRPr>
                    </a:p>
                    <a:p>
                      <a:pPr>
                        <a:lnSpc>
                          <a:spcPct val="100000"/>
                        </a:lnSpc>
                        <a:tabLst>
                          <a:tab pos="0" algn="l"/>
                        </a:tabLst>
                      </a:pPr>
                      <a:r>
                        <a:rPr lang="pl-PL" sz="800" b="0" strike="noStrike" spc="-1" noProof="0" dirty="0">
                          <a:solidFill>
                            <a:schemeClr val="dk1"/>
                          </a:solidFill>
                          <a:latin typeface="Calibri"/>
                          <a:ea typeface="Calibri"/>
                        </a:rPr>
                        <a:t>TRUE: MB_TCP_Client jest gotowy.</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2"/>
                  </a:ext>
                </a:extLst>
              </a:tr>
              <a:tr h="262800">
                <a:tc>
                  <a:txBody>
                    <a:bodyPr/>
                    <a:lstStyle/>
                    <a:p>
                      <a:pPr>
                        <a:lnSpc>
                          <a:spcPct val="100000"/>
                        </a:lnSpc>
                        <a:tabLst>
                          <a:tab pos="0" algn="l"/>
                        </a:tabLst>
                      </a:pPr>
                      <a:r>
                        <a:rPr lang="pl-PL" sz="800" b="0" strike="noStrike" spc="-1" noProof="0" dirty="0">
                          <a:solidFill>
                            <a:srgbClr val="000000"/>
                          </a:solidFill>
                          <a:latin typeface="Calibri"/>
                          <a:ea typeface="Calibri"/>
                        </a:rPr>
                        <a:t>xError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Calibri"/>
                          <a:ea typeface="Calibri"/>
                        </a:rPr>
                        <a:t>BOOL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chemeClr val="dk1"/>
                          </a:solidFill>
                          <a:latin typeface="Calibri"/>
                          <a:ea typeface="Calibri"/>
                        </a:rPr>
                        <a:t>TRUE: Wystąpił błąd. Więcej szczegółów można znaleźć w wDiagCode i wAddDiagCode.</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3"/>
                  </a:ext>
                </a:extLst>
              </a:tr>
              <a:tr h="290520">
                <a:tc>
                  <a:txBody>
                    <a:bodyPr/>
                    <a:lstStyle/>
                    <a:p>
                      <a:pPr>
                        <a:lnSpc>
                          <a:spcPct val="100000"/>
                        </a:lnSpc>
                        <a:tabLst>
                          <a:tab pos="0" algn="l"/>
                        </a:tabLst>
                      </a:pPr>
                      <a:r>
                        <a:rPr lang="pl-PL" sz="800" b="0" strike="noStrike" spc="-1" noProof="0" dirty="0">
                          <a:solidFill>
                            <a:srgbClr val="000000"/>
                          </a:solidFill>
                          <a:latin typeface="Calibri"/>
                          <a:ea typeface="Calibri"/>
                        </a:rPr>
                        <a:t>wDiagCode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Calibri"/>
                          <a:ea typeface="Calibri"/>
                        </a:rPr>
                        <a:t>WORD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chemeClr val="dk1"/>
                          </a:solidFill>
                          <a:latin typeface="Calibri"/>
                          <a:ea typeface="Calibri"/>
                        </a:rPr>
                        <a:t>Kod diagnostyczny. Odniesienie do tabeli diagnostycznej.</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4"/>
                  </a:ext>
                </a:extLst>
              </a:tr>
              <a:tr h="304200">
                <a:tc>
                  <a:txBody>
                    <a:bodyPr/>
                    <a:lstStyle/>
                    <a:p>
                      <a:pPr>
                        <a:lnSpc>
                          <a:spcPct val="100000"/>
                        </a:lnSpc>
                        <a:tabLst>
                          <a:tab pos="0" algn="l"/>
                        </a:tabLst>
                      </a:pPr>
                      <a:r>
                        <a:rPr lang="pl-PL" sz="800" b="0" strike="noStrike" spc="-1" noProof="0" dirty="0">
                          <a:solidFill>
                            <a:srgbClr val="000000"/>
                          </a:solidFill>
                          <a:latin typeface="Calibri"/>
                          <a:ea typeface="Calibri"/>
                        </a:rPr>
                        <a:t>wAddDiagCode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Calibri"/>
                          <a:ea typeface="Calibri"/>
                        </a:rPr>
                        <a:t>WORD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chemeClr val="dk1"/>
                          </a:solidFill>
                          <a:latin typeface="Calibri"/>
                          <a:ea typeface="Calibri"/>
                        </a:rPr>
                        <a:t>Dodatkowy kod diagnostyczny. Odniesienie do tabeli diagnostycznej.</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5"/>
                  </a:ext>
                </a:extLst>
              </a:tr>
              <a:tr h="380880">
                <a:tc>
                  <a:txBody>
                    <a:bodyPr/>
                    <a:lstStyle/>
                    <a:p>
                      <a:pPr>
                        <a:lnSpc>
                          <a:spcPct val="100000"/>
                        </a:lnSpc>
                        <a:tabLst>
                          <a:tab pos="0" algn="l"/>
                        </a:tabLst>
                      </a:pPr>
                      <a:r>
                        <a:rPr lang="pl-PL" sz="800" b="0" strike="noStrike" spc="-1" noProof="0" dirty="0">
                          <a:solidFill>
                            <a:srgbClr val="000000"/>
                          </a:solidFill>
                          <a:latin typeface="Calibri"/>
                          <a:ea typeface="Calibri"/>
                        </a:rPr>
                        <a:t>udtDiag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Calibri"/>
                          <a:ea typeface="Calibri"/>
                        </a:rPr>
                        <a:t>MB_TCP_UDT_CLI_DIAG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chemeClr val="dk1"/>
                          </a:solidFill>
                          <a:latin typeface="Calibri"/>
                          <a:ea typeface="Calibri"/>
                        </a:rPr>
                        <a:t>Dodatkowe dane diagnostyczne.</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6"/>
                  </a:ext>
                </a:extLst>
              </a:tr>
            </a:tbl>
          </a:graphicData>
        </a:graphic>
      </p:graphicFrame>
      <p:graphicFrame>
        <p:nvGraphicFramePr>
          <p:cNvPr id="1249" name="Google Shape;1527;g34d246f05e5_0_0"/>
          <p:cNvGraphicFramePr/>
          <p:nvPr>
            <p:extLst>
              <p:ext uri="{D42A27DB-BD31-4B8C-83A1-F6EECF244321}">
                <p14:modId xmlns:p14="http://schemas.microsoft.com/office/powerpoint/2010/main" val="3762106858"/>
              </p:ext>
            </p:extLst>
          </p:nvPr>
        </p:nvGraphicFramePr>
        <p:xfrm>
          <a:off x="212760" y="9280800"/>
          <a:ext cx="7130520" cy="761760"/>
        </p:xfrm>
        <a:graphic>
          <a:graphicData uri="http://schemas.openxmlformats.org/drawingml/2006/table">
            <a:tbl>
              <a:tblPr/>
              <a:tblGrid>
                <a:gridCol w="1770480">
                  <a:extLst>
                    <a:ext uri="{9D8B030D-6E8A-4147-A177-3AD203B41FA5}">
                      <a16:colId xmlns:a16="http://schemas.microsoft.com/office/drawing/2014/main" val="20000"/>
                    </a:ext>
                  </a:extLst>
                </a:gridCol>
                <a:gridCol w="1045800">
                  <a:extLst>
                    <a:ext uri="{9D8B030D-6E8A-4147-A177-3AD203B41FA5}">
                      <a16:colId xmlns:a16="http://schemas.microsoft.com/office/drawing/2014/main" val="20001"/>
                    </a:ext>
                  </a:extLst>
                </a:gridCol>
                <a:gridCol w="4314240">
                  <a:extLst>
                    <a:ext uri="{9D8B030D-6E8A-4147-A177-3AD203B41FA5}">
                      <a16:colId xmlns:a16="http://schemas.microsoft.com/office/drawing/2014/main" val="20002"/>
                    </a:ext>
                  </a:extLst>
                </a:gridCol>
              </a:tblGrid>
              <a:tr h="380880">
                <a:tc>
                  <a:txBody>
                    <a:bodyPr/>
                    <a:lstStyle/>
                    <a:p>
                      <a:pPr algn="ctr">
                        <a:lnSpc>
                          <a:spcPct val="100000"/>
                        </a:lnSpc>
                        <a:tabLst>
                          <a:tab pos="0" algn="l"/>
                        </a:tabLst>
                      </a:pPr>
                      <a:r>
                        <a:rPr lang="pl-PL" sz="800" b="0" strike="noStrike" spc="-1" noProof="0" dirty="0">
                          <a:solidFill>
                            <a:schemeClr val="dk1"/>
                          </a:solidFill>
                          <a:latin typeface="Calibri"/>
                          <a:ea typeface="Calibri"/>
                        </a:rPr>
                        <a:t>Nazwa wejścia/wyjścia</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rgbClr val="000000"/>
                          </a:solidFill>
                          <a:latin typeface="Calibri"/>
                          <a:ea typeface="Calibri"/>
                        </a:rPr>
                        <a:t>Typ danych</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rgbClr val="000000"/>
                          </a:solidFill>
                          <a:latin typeface="Calibri"/>
                          <a:ea typeface="Calibri"/>
                        </a:rPr>
                        <a:t>Opis</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0"/>
                  </a:ext>
                </a:extLst>
              </a:tr>
              <a:tr h="380880">
                <a:tc>
                  <a:txBody>
                    <a:bodyPr/>
                    <a:lstStyle/>
                    <a:p>
                      <a:pPr>
                        <a:lnSpc>
                          <a:spcPct val="100000"/>
                        </a:lnSpc>
                        <a:tabLst>
                          <a:tab pos="0" algn="l"/>
                        </a:tabLst>
                      </a:pPr>
                      <a:r>
                        <a:rPr lang="pl-PL" sz="800" b="0" strike="noStrike" spc="-1" noProof="0" dirty="0">
                          <a:solidFill>
                            <a:srgbClr val="000000"/>
                          </a:solidFill>
                          <a:latin typeface="Calibri"/>
                          <a:ea typeface="Calibri"/>
                        </a:rPr>
                        <a:t>udtTCP_ComData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Calibri"/>
                          <a:ea typeface="Calibri"/>
                        </a:rPr>
                        <a:t>MB_TCP_UDT_COMMUNICATION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chemeClr val="dk1"/>
                          </a:solidFill>
                          <a:latin typeface="Calibri"/>
                          <a:ea typeface="Calibri"/>
                        </a:rPr>
                        <a:t>Struktura komunikacyjna rodziny bloków. Bloki są ze sobą połączone za pomocą tej struktury.</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1"/>
                  </a:ext>
                </a:extLst>
              </a:tr>
            </a:tbl>
          </a:graphicData>
        </a:graphic>
      </p:graphicFrame>
      <p:sp>
        <p:nvSpPr>
          <p:cNvPr id="1250" name="PlaceHolder 1"/>
          <p:cNvSpPr>
            <a:spLocks noGrp="1"/>
          </p:cNvSpPr>
          <p:nvPr>
            <p:ph type="sldNum" idx="60"/>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49D46585-8EEA-497F-BF29-6061EEEC2BFC}" type="slidenum">
              <a:rPr lang="pl-PL" sz="1200" b="0" strike="noStrike" spc="-1" noProof="0" smtClean="0">
                <a:solidFill>
                  <a:srgbClr val="888888"/>
                </a:solidFill>
                <a:latin typeface="Calibri"/>
                <a:ea typeface="Calibri"/>
              </a:rPr>
              <a:t>58</a:t>
            </a:fld>
            <a:endParaRPr lang="pl-PL" sz="1200" b="0" strike="noStrike" spc="-1" noProof="0" dirty="0">
              <a:solidFill>
                <a:srgbClr val="000000"/>
              </a:solidFill>
              <a:latin typeface="Times New Roman"/>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1" name="Google Shape;1533;g34d246f05e5_0_87"/>
          <p:cNvSpPr/>
          <p:nvPr/>
        </p:nvSpPr>
        <p:spPr>
          <a:xfrm>
            <a:off x="220320" y="6668640"/>
            <a:ext cx="7130520" cy="2575080"/>
          </a:xfrm>
          <a:prstGeom prst="rect">
            <a:avLst/>
          </a:prstGeom>
          <a:solidFill>
            <a:srgbClr val="5CE1E6"/>
          </a:solidFill>
          <a:ln w="9525">
            <a:solidFill>
              <a:srgbClr val="1F497D"/>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pl-PL" sz="1400" b="0" strike="noStrike" spc="-1" noProof="0" dirty="0">
              <a:solidFill>
                <a:srgbClr val="000000"/>
              </a:solidFill>
              <a:latin typeface="Arial"/>
            </a:endParaRPr>
          </a:p>
        </p:txBody>
      </p:sp>
      <p:sp>
        <p:nvSpPr>
          <p:cNvPr id="1252" name="Google Shape;1534;g34d246f05e5_0_87"/>
          <p:cNvSpPr/>
          <p:nvPr/>
        </p:nvSpPr>
        <p:spPr>
          <a:xfrm>
            <a:off x="217440" y="4949280"/>
            <a:ext cx="7130520" cy="1401480"/>
          </a:xfrm>
          <a:prstGeom prst="rect">
            <a:avLst/>
          </a:prstGeom>
          <a:solidFill>
            <a:srgbClr val="FF5824"/>
          </a:solidFill>
          <a:ln w="9525">
            <a:solidFill>
              <a:srgbClr val="1F497D"/>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pl-PL" sz="1400" b="0" strike="noStrike" spc="-1" noProof="0" dirty="0">
              <a:solidFill>
                <a:srgbClr val="000000"/>
              </a:solidFill>
              <a:latin typeface="Arial"/>
            </a:endParaRPr>
          </a:p>
        </p:txBody>
      </p:sp>
      <p:sp>
        <p:nvSpPr>
          <p:cNvPr id="1253" name="Google Shape;1535;g34d246f05e5_0_87"/>
          <p:cNvSpPr/>
          <p:nvPr/>
        </p:nvSpPr>
        <p:spPr>
          <a:xfrm>
            <a:off x="220320" y="1443960"/>
            <a:ext cx="7130520" cy="3187440"/>
          </a:xfrm>
          <a:prstGeom prst="rect">
            <a:avLst/>
          </a:prstGeom>
          <a:solidFill>
            <a:srgbClr val="C9E265"/>
          </a:solidFill>
          <a:ln w="9525">
            <a:solidFill>
              <a:srgbClr val="1F497D"/>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pl-PL" sz="1400" b="0" strike="noStrike" spc="-1" noProof="0" dirty="0">
              <a:solidFill>
                <a:srgbClr val="000000"/>
              </a:solidFill>
              <a:latin typeface="Arial"/>
            </a:endParaRPr>
          </a:p>
        </p:txBody>
      </p:sp>
      <p:sp>
        <p:nvSpPr>
          <p:cNvPr id="1254" name="Google Shape;1536;g34d246f05e5_0_87"/>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1255" name="Google Shape;1537;g34d246f05e5_0_87"/>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256" name="Google Shape;1538;g34d246f05e5_0_87"/>
          <p:cNvSpPr/>
          <p:nvPr/>
        </p:nvSpPr>
        <p:spPr>
          <a:xfrm>
            <a:off x="4723920" y="65952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chemeClr val="lt1"/>
                </a:solidFill>
                <a:latin typeface="Open Sans Light"/>
                <a:ea typeface="Open Sans Light"/>
              </a:rPr>
              <a:t>SIECI PRZEMYSŁOWE</a:t>
            </a:r>
            <a:endParaRPr lang="pl-PL" sz="1110" b="0" strike="noStrike" spc="-1" noProof="0" dirty="0">
              <a:solidFill>
                <a:srgbClr val="000000"/>
              </a:solidFill>
              <a:latin typeface="Arial"/>
            </a:endParaRPr>
          </a:p>
        </p:txBody>
      </p:sp>
      <p:sp>
        <p:nvSpPr>
          <p:cNvPr id="1257" name="Google Shape;1539;g34d246f05e5_0_87"/>
          <p:cNvSpPr/>
          <p:nvPr/>
        </p:nvSpPr>
        <p:spPr>
          <a:xfrm>
            <a:off x="512280" y="66744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59</a:t>
            </a:r>
            <a:endParaRPr lang="pl-PL" sz="1110" b="0" strike="noStrike" spc="-1" noProof="0" dirty="0">
              <a:solidFill>
                <a:srgbClr val="000000"/>
              </a:solidFill>
              <a:latin typeface="Arial"/>
            </a:endParaRPr>
          </a:p>
        </p:txBody>
      </p:sp>
      <p:graphicFrame>
        <p:nvGraphicFramePr>
          <p:cNvPr id="1258" name="Google Shape;1540;g34d246f05e5_0_87"/>
          <p:cNvGraphicFramePr/>
          <p:nvPr>
            <p:extLst>
              <p:ext uri="{D42A27DB-BD31-4B8C-83A1-F6EECF244321}">
                <p14:modId xmlns:p14="http://schemas.microsoft.com/office/powerpoint/2010/main" val="3444925867"/>
              </p:ext>
            </p:extLst>
          </p:nvPr>
        </p:nvGraphicFramePr>
        <p:xfrm>
          <a:off x="220320" y="1443960"/>
          <a:ext cx="7130520" cy="2913360"/>
        </p:xfrm>
        <a:graphic>
          <a:graphicData uri="http://schemas.openxmlformats.org/drawingml/2006/table">
            <a:tbl>
              <a:tblPr/>
              <a:tblGrid>
                <a:gridCol w="1770480">
                  <a:extLst>
                    <a:ext uri="{9D8B030D-6E8A-4147-A177-3AD203B41FA5}">
                      <a16:colId xmlns:a16="http://schemas.microsoft.com/office/drawing/2014/main" val="20000"/>
                    </a:ext>
                  </a:extLst>
                </a:gridCol>
                <a:gridCol w="1045800">
                  <a:extLst>
                    <a:ext uri="{9D8B030D-6E8A-4147-A177-3AD203B41FA5}">
                      <a16:colId xmlns:a16="http://schemas.microsoft.com/office/drawing/2014/main" val="20001"/>
                    </a:ext>
                  </a:extLst>
                </a:gridCol>
                <a:gridCol w="4314240">
                  <a:extLst>
                    <a:ext uri="{9D8B030D-6E8A-4147-A177-3AD203B41FA5}">
                      <a16:colId xmlns:a16="http://schemas.microsoft.com/office/drawing/2014/main" val="20002"/>
                    </a:ext>
                  </a:extLst>
                </a:gridCol>
              </a:tblGrid>
              <a:tr h="322560">
                <a:tc>
                  <a:txBody>
                    <a:bodyPr/>
                    <a:lstStyle/>
                    <a:p>
                      <a:pPr algn="ctr">
                        <a:lnSpc>
                          <a:spcPct val="100000"/>
                        </a:lnSpc>
                        <a:tabLst>
                          <a:tab pos="0" algn="l"/>
                        </a:tabLst>
                      </a:pPr>
                      <a:r>
                        <a:rPr lang="pl-PL" sz="800" b="0" strike="noStrike" spc="-1" noProof="0" dirty="0">
                          <a:solidFill>
                            <a:srgbClr val="000000"/>
                          </a:solidFill>
                          <a:latin typeface="Calibri"/>
                          <a:ea typeface="Calibri"/>
                        </a:rPr>
                        <a:t>Nazwa wejścia</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rgbClr val="000000"/>
                          </a:solidFill>
                          <a:latin typeface="Calibri"/>
                          <a:ea typeface="Calibri"/>
                        </a:rPr>
                        <a:t>Typ danych</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rgbClr val="000000"/>
                          </a:solidFill>
                          <a:latin typeface="Calibri"/>
                          <a:ea typeface="Calibri"/>
                        </a:rPr>
                        <a:t>Opis</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0"/>
                  </a:ext>
                </a:extLst>
              </a:tr>
              <a:tr h="276480">
                <a:tc>
                  <a:txBody>
                    <a:bodyPr/>
                    <a:lstStyle/>
                    <a:p>
                      <a:pPr algn="ctr">
                        <a:lnSpc>
                          <a:spcPct val="100000"/>
                        </a:lnSpc>
                        <a:tabLst>
                          <a:tab pos="0" algn="l"/>
                        </a:tabLst>
                      </a:pPr>
                      <a:r>
                        <a:rPr lang="pl-PL" sz="800" b="0" strike="noStrike" spc="-1" noProof="0" dirty="0">
                          <a:solidFill>
                            <a:srgbClr val="000000"/>
                          </a:solidFill>
                          <a:latin typeface="Calibri"/>
                          <a:ea typeface="Calibri"/>
                        </a:rPr>
                        <a:t>xUDP</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rgbClr val="000000"/>
                          </a:solidFill>
                          <a:latin typeface="Calibri"/>
                          <a:ea typeface="Calibri"/>
                        </a:rPr>
                        <a:t>STRING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chemeClr val="dk1"/>
                          </a:solidFill>
                          <a:latin typeface="Calibri"/>
                          <a:ea typeface="Calibri"/>
                        </a:rPr>
                        <a:t>Wybór protokołu:</a:t>
                      </a:r>
                      <a:endParaRPr lang="pl-PL" sz="800" b="0" strike="noStrike" spc="-1" noProof="0" dirty="0">
                        <a:solidFill>
                          <a:srgbClr val="000000"/>
                        </a:solidFill>
                        <a:latin typeface="Arial"/>
                      </a:endParaRPr>
                    </a:p>
                    <a:p>
                      <a:pPr algn="ctr">
                        <a:lnSpc>
                          <a:spcPct val="100000"/>
                        </a:lnSpc>
                        <a:tabLst>
                          <a:tab pos="0" algn="l"/>
                        </a:tabLst>
                      </a:pPr>
                      <a:r>
                        <a:rPr lang="pl-PL" sz="800" b="0" strike="noStrike" spc="-1" noProof="0" dirty="0">
                          <a:solidFill>
                            <a:schemeClr val="dk1"/>
                          </a:solidFill>
                          <a:latin typeface="Calibri"/>
                          <a:ea typeface="Calibri"/>
                        </a:rPr>
                        <a:t>FALSE: Używany jest Modbus-TCP.</a:t>
                      </a:r>
                      <a:endParaRPr lang="pl-PL" sz="800" b="0" strike="noStrike" spc="-1" noProof="0" dirty="0">
                        <a:solidFill>
                          <a:srgbClr val="000000"/>
                        </a:solidFill>
                        <a:latin typeface="Arial"/>
                      </a:endParaRPr>
                    </a:p>
                    <a:p>
                      <a:pPr algn="ctr">
                        <a:lnSpc>
                          <a:spcPct val="100000"/>
                        </a:lnSpc>
                        <a:tabLst>
                          <a:tab pos="0" algn="l"/>
                        </a:tabLst>
                      </a:pPr>
                      <a:r>
                        <a:rPr lang="pl-PL" sz="800" b="0" strike="noStrike" spc="-1" noProof="0" dirty="0">
                          <a:solidFill>
                            <a:schemeClr val="dk1"/>
                          </a:solidFill>
                          <a:latin typeface="Calibri"/>
                          <a:ea typeface="Calibri"/>
                        </a:rPr>
                        <a:t>TRUE: Używany jest Modbus-UDP.</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1"/>
                  </a:ext>
                </a:extLst>
              </a:tr>
              <a:tr h="380880">
                <a:tc>
                  <a:txBody>
                    <a:bodyPr/>
                    <a:lstStyle/>
                    <a:p>
                      <a:pPr algn="ctr">
                        <a:lnSpc>
                          <a:spcPct val="100000"/>
                        </a:lnSpc>
                        <a:tabLst>
                          <a:tab pos="0" algn="l"/>
                        </a:tabLst>
                      </a:pPr>
                      <a:r>
                        <a:rPr lang="pl-PL" sz="800" b="0" strike="noStrike" spc="-1" noProof="0" dirty="0">
                          <a:solidFill>
                            <a:srgbClr val="000000"/>
                          </a:solidFill>
                          <a:latin typeface="Calibri"/>
                          <a:ea typeface="Calibri"/>
                        </a:rPr>
                        <a:t>strDestIp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rgbClr val="000000"/>
                          </a:solidFill>
                          <a:latin typeface="Calibri"/>
                          <a:ea typeface="Calibri"/>
                        </a:rPr>
                        <a:t>STRING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chemeClr val="dk1"/>
                          </a:solidFill>
                          <a:latin typeface="Calibri"/>
                          <a:ea typeface="Calibri"/>
                        </a:rPr>
                        <a:t>Tryb TCP:</a:t>
                      </a:r>
                      <a:endParaRPr lang="pl-PL" sz="800" b="0" strike="noStrike" spc="-1" noProof="0" dirty="0">
                        <a:solidFill>
                          <a:srgbClr val="000000"/>
                        </a:solidFill>
                        <a:latin typeface="Arial"/>
                      </a:endParaRPr>
                    </a:p>
                    <a:p>
                      <a:pPr algn="ctr">
                        <a:lnSpc>
                          <a:spcPct val="100000"/>
                        </a:lnSpc>
                        <a:tabLst>
                          <a:tab pos="0" algn="l"/>
                        </a:tabLst>
                      </a:pPr>
                      <a:r>
                        <a:rPr lang="pl-PL" sz="800" b="0" strike="noStrike" spc="-1" noProof="0" dirty="0">
                          <a:solidFill>
                            <a:schemeClr val="dk1"/>
                          </a:solidFill>
                          <a:latin typeface="Calibri"/>
                          <a:ea typeface="Calibri"/>
                        </a:rPr>
                        <a:t>Podłączony do TLS_SOCKET.DEST_IP.</a:t>
                      </a:r>
                      <a:endParaRPr lang="pl-PL" sz="800" b="0" strike="noStrike" spc="-1" noProof="0" dirty="0">
                        <a:solidFill>
                          <a:srgbClr val="000000"/>
                        </a:solidFill>
                        <a:latin typeface="Arial"/>
                      </a:endParaRPr>
                    </a:p>
                    <a:p>
                      <a:pPr algn="ctr">
                        <a:lnSpc>
                          <a:spcPct val="100000"/>
                        </a:lnSpc>
                        <a:tabLst>
                          <a:tab pos="0" algn="l"/>
                        </a:tabLst>
                      </a:pPr>
                      <a:r>
                        <a:rPr lang="pl-PL" sz="800" b="0" strike="noStrike" spc="-1" noProof="0" dirty="0">
                          <a:solidFill>
                            <a:schemeClr val="dk1"/>
                          </a:solidFill>
                          <a:latin typeface="Calibri"/>
                          <a:ea typeface="Calibri"/>
                        </a:rPr>
                        <a:t>Blok funkcyjny tworzy gniazdo nasłuchujące (listening socket) – akceptowane są tylko żądania od klienta o tym adresie IP. Jeśli ciąg jest pusty, zawiera wartość 0.0.0.0 lub wejście nie jest podłączone, akceptowane są połączenia od dowolnego klienta.</a:t>
                      </a:r>
                      <a:endParaRPr lang="pl-PL" sz="800" b="0" strike="noStrike" spc="-1" noProof="0" dirty="0">
                        <a:solidFill>
                          <a:srgbClr val="000000"/>
                        </a:solidFill>
                        <a:latin typeface="Arial"/>
                      </a:endParaRPr>
                    </a:p>
                    <a:p>
                      <a:pPr algn="ctr">
                        <a:lnSpc>
                          <a:spcPct val="100000"/>
                        </a:lnSpc>
                        <a:tabLst>
                          <a:tab pos="0" algn="l"/>
                        </a:tabLst>
                      </a:pPr>
                      <a:endParaRPr lang="pl-PL" sz="800" b="0" strike="noStrike" spc="-1" noProof="0" dirty="0">
                        <a:solidFill>
                          <a:srgbClr val="000000"/>
                        </a:solidFill>
                        <a:latin typeface="Arial"/>
                      </a:endParaRPr>
                    </a:p>
                    <a:p>
                      <a:pPr algn="ctr">
                        <a:lnSpc>
                          <a:spcPct val="100000"/>
                        </a:lnSpc>
                        <a:tabLst>
                          <a:tab pos="0" algn="l"/>
                        </a:tabLst>
                      </a:pPr>
                      <a:r>
                        <a:rPr lang="pl-PL" sz="800" b="0" strike="noStrike" spc="-1" noProof="0" dirty="0">
                          <a:solidFill>
                            <a:schemeClr val="dk1"/>
                          </a:solidFill>
                          <a:latin typeface="Calibri"/>
                          <a:ea typeface="Calibri"/>
                        </a:rPr>
                        <a:t>Tryb UDP:</a:t>
                      </a:r>
                      <a:endParaRPr lang="pl-PL" sz="800" b="0" strike="noStrike" spc="-1" noProof="0" dirty="0">
                        <a:solidFill>
                          <a:srgbClr val="000000"/>
                        </a:solidFill>
                        <a:latin typeface="Arial"/>
                      </a:endParaRPr>
                    </a:p>
                    <a:p>
                      <a:pPr algn="ctr">
                        <a:lnSpc>
                          <a:spcPct val="100000"/>
                        </a:lnSpc>
                        <a:tabLst>
                          <a:tab pos="0" algn="l"/>
                        </a:tabLst>
                      </a:pPr>
                      <a:r>
                        <a:rPr lang="pl-PL" sz="800" b="0" strike="noStrike" spc="-1" noProof="0" dirty="0">
                          <a:solidFill>
                            <a:schemeClr val="dk1"/>
                          </a:solidFill>
                          <a:latin typeface="Calibri"/>
                          <a:ea typeface="Calibri"/>
                        </a:rPr>
                        <a:t>Nieużywane. Odpowiedź jest wysyłana na adres IP klienta, który wysłał żądanie.</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2"/>
                  </a:ext>
                </a:extLst>
              </a:tr>
              <a:tr h="380880">
                <a:tc>
                  <a:txBody>
                    <a:bodyPr/>
                    <a:lstStyle/>
                    <a:p>
                      <a:pPr algn="ctr">
                        <a:lnSpc>
                          <a:spcPct val="100000"/>
                        </a:lnSpc>
                        <a:tabLst>
                          <a:tab pos="0" algn="l"/>
                        </a:tabLst>
                      </a:pPr>
                      <a:r>
                        <a:rPr lang="pl-PL" sz="800" b="0" strike="noStrike" spc="-1" noProof="0" dirty="0">
                          <a:solidFill>
                            <a:srgbClr val="000000"/>
                          </a:solidFill>
                          <a:latin typeface="Calibri"/>
                          <a:ea typeface="Calibri"/>
                        </a:rPr>
                        <a:t>uiDestPort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rgbClr val="000000"/>
                          </a:solidFill>
                          <a:latin typeface="Calibri"/>
                          <a:ea typeface="Calibri"/>
                        </a:rPr>
                        <a:t>UINT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chemeClr val="dk1"/>
                          </a:solidFill>
                          <a:latin typeface="Calibri"/>
                          <a:ea typeface="Calibri"/>
                        </a:rPr>
                        <a:t>Tryb TCP:</a:t>
                      </a:r>
                      <a:endParaRPr lang="pl-PL" sz="800" b="0" strike="noStrike" spc="-1" noProof="0" dirty="0">
                        <a:solidFill>
                          <a:srgbClr val="000000"/>
                        </a:solidFill>
                        <a:latin typeface="Arial"/>
                      </a:endParaRPr>
                    </a:p>
                    <a:p>
                      <a:pPr algn="ctr">
                        <a:lnSpc>
                          <a:spcPct val="100000"/>
                        </a:lnSpc>
                        <a:tabLst>
                          <a:tab pos="0" algn="l"/>
                        </a:tabLst>
                      </a:pPr>
                      <a:r>
                        <a:rPr lang="pl-PL" sz="800" b="0" strike="noStrike" spc="-1" noProof="0" dirty="0">
                          <a:solidFill>
                            <a:schemeClr val="dk1"/>
                          </a:solidFill>
                          <a:latin typeface="Calibri"/>
                          <a:ea typeface="Calibri"/>
                        </a:rPr>
                        <a:t>Podłączone do TLS_SOCKET.DEST_PORT.</a:t>
                      </a:r>
                      <a:endParaRPr lang="pl-PL" sz="800" b="0" strike="noStrike" spc="-1" noProof="0" dirty="0">
                        <a:solidFill>
                          <a:srgbClr val="000000"/>
                        </a:solidFill>
                        <a:latin typeface="Arial"/>
                      </a:endParaRPr>
                    </a:p>
                    <a:p>
                      <a:pPr algn="ctr">
                        <a:lnSpc>
                          <a:spcPct val="100000"/>
                        </a:lnSpc>
                        <a:tabLst>
                          <a:tab pos="0" algn="l"/>
                        </a:tabLst>
                      </a:pPr>
                      <a:r>
                        <a:rPr lang="pl-PL" sz="800" b="0" strike="noStrike" spc="-1" noProof="0" dirty="0">
                          <a:solidFill>
                            <a:schemeClr val="dk1"/>
                          </a:solidFill>
                          <a:latin typeface="Calibri"/>
                          <a:ea typeface="Calibri"/>
                        </a:rPr>
                        <a:t>FB tworzy gniazdo nasłuchujące (listening socket) - akceptowane są tylko żądania od klienta korzystającego z tego portu. Jeśli wartość jest pusta, zawiera 0 lub wejście nie jest podłączone, akceptowane są połączenia z dowolnego portu klienta.</a:t>
                      </a:r>
                      <a:endParaRPr lang="pl-PL" sz="800" b="0" strike="noStrike" spc="-1" noProof="0" dirty="0">
                        <a:solidFill>
                          <a:srgbClr val="000000"/>
                        </a:solidFill>
                        <a:latin typeface="Arial"/>
                      </a:endParaRPr>
                    </a:p>
                    <a:p>
                      <a:pPr algn="ctr">
                        <a:lnSpc>
                          <a:spcPct val="100000"/>
                        </a:lnSpc>
                        <a:tabLst>
                          <a:tab pos="0" algn="l"/>
                        </a:tabLst>
                      </a:pPr>
                      <a:endParaRPr lang="pl-PL" sz="800" b="0" strike="noStrike" spc="-1" noProof="0" dirty="0">
                        <a:solidFill>
                          <a:srgbClr val="000000"/>
                        </a:solidFill>
                        <a:latin typeface="Arial"/>
                      </a:endParaRPr>
                    </a:p>
                    <a:p>
                      <a:pPr algn="ctr">
                        <a:lnSpc>
                          <a:spcPct val="100000"/>
                        </a:lnSpc>
                        <a:tabLst>
                          <a:tab pos="0" algn="l"/>
                        </a:tabLst>
                      </a:pPr>
                      <a:r>
                        <a:rPr lang="pl-PL" sz="800" b="0" strike="noStrike" spc="-1" noProof="0" dirty="0">
                          <a:solidFill>
                            <a:schemeClr val="dk1"/>
                          </a:solidFill>
                          <a:latin typeface="Calibri"/>
                          <a:ea typeface="Calibri"/>
                        </a:rPr>
                        <a:t>Tryb UDP:</a:t>
                      </a:r>
                      <a:endParaRPr lang="pl-PL" sz="800" b="0" strike="noStrike" spc="-1" noProof="0" dirty="0">
                        <a:solidFill>
                          <a:srgbClr val="000000"/>
                        </a:solidFill>
                        <a:latin typeface="Arial"/>
                      </a:endParaRPr>
                    </a:p>
                    <a:p>
                      <a:pPr algn="ctr">
                        <a:lnSpc>
                          <a:spcPct val="100000"/>
                        </a:lnSpc>
                        <a:tabLst>
                          <a:tab pos="0" algn="l"/>
                        </a:tabLst>
                      </a:pPr>
                      <a:r>
                        <a:rPr lang="pl-PL" sz="800" b="0" strike="noStrike" spc="-1" noProof="0" dirty="0">
                          <a:solidFill>
                            <a:schemeClr val="dk1"/>
                          </a:solidFill>
                          <a:latin typeface="Calibri"/>
                          <a:ea typeface="Calibri"/>
                        </a:rPr>
                        <a:t>Nieużywane. Odpowiedź jest wysyłana na port klienta, który wysłał żądanie.</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3"/>
                  </a:ext>
                </a:extLst>
              </a:tr>
            </a:tbl>
          </a:graphicData>
        </a:graphic>
      </p:graphicFrame>
      <p:sp>
        <p:nvSpPr>
          <p:cNvPr id="1259" name="Google Shape;1541;g34d246f05e5_0_87"/>
          <p:cNvSpPr/>
          <p:nvPr/>
        </p:nvSpPr>
        <p:spPr>
          <a:xfrm>
            <a:off x="570240" y="103284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a:ea typeface="Open Sans"/>
              </a:rPr>
              <a:t>Blok funkcyjny Modbus TCP/IP Server w PLCnext Engineer</a:t>
            </a:r>
            <a:endParaRPr lang="pl-PL" sz="1400" b="0" strike="noStrike" spc="-1" noProof="0" dirty="0">
              <a:solidFill>
                <a:srgbClr val="000000"/>
              </a:solidFill>
              <a:latin typeface="Arial"/>
            </a:endParaRPr>
          </a:p>
        </p:txBody>
      </p:sp>
      <p:graphicFrame>
        <p:nvGraphicFramePr>
          <p:cNvPr id="1260" name="Google Shape;1542;g34d246f05e5_0_87"/>
          <p:cNvGraphicFramePr/>
          <p:nvPr>
            <p:extLst>
              <p:ext uri="{D42A27DB-BD31-4B8C-83A1-F6EECF244321}">
                <p14:modId xmlns:p14="http://schemas.microsoft.com/office/powerpoint/2010/main" val="2758483229"/>
              </p:ext>
            </p:extLst>
          </p:nvPr>
        </p:nvGraphicFramePr>
        <p:xfrm>
          <a:off x="209880" y="4949280"/>
          <a:ext cx="7130520" cy="1229640"/>
        </p:xfrm>
        <a:graphic>
          <a:graphicData uri="http://schemas.openxmlformats.org/drawingml/2006/table">
            <a:tbl>
              <a:tblPr/>
              <a:tblGrid>
                <a:gridCol w="1770480">
                  <a:extLst>
                    <a:ext uri="{9D8B030D-6E8A-4147-A177-3AD203B41FA5}">
                      <a16:colId xmlns:a16="http://schemas.microsoft.com/office/drawing/2014/main" val="20000"/>
                    </a:ext>
                  </a:extLst>
                </a:gridCol>
                <a:gridCol w="1045800">
                  <a:extLst>
                    <a:ext uri="{9D8B030D-6E8A-4147-A177-3AD203B41FA5}">
                      <a16:colId xmlns:a16="http://schemas.microsoft.com/office/drawing/2014/main" val="20001"/>
                    </a:ext>
                  </a:extLst>
                </a:gridCol>
                <a:gridCol w="4314240">
                  <a:extLst>
                    <a:ext uri="{9D8B030D-6E8A-4147-A177-3AD203B41FA5}">
                      <a16:colId xmlns:a16="http://schemas.microsoft.com/office/drawing/2014/main" val="20002"/>
                    </a:ext>
                  </a:extLst>
                </a:gridCol>
              </a:tblGrid>
              <a:tr h="269640">
                <a:tc>
                  <a:txBody>
                    <a:bodyPr/>
                    <a:lstStyle/>
                    <a:p>
                      <a:pPr algn="ctr">
                        <a:lnSpc>
                          <a:spcPct val="100000"/>
                        </a:lnSpc>
                        <a:tabLst>
                          <a:tab pos="0" algn="l"/>
                        </a:tabLst>
                      </a:pPr>
                      <a:r>
                        <a:rPr lang="pl-PL" sz="800" b="0" strike="noStrike" spc="-1" noProof="0" dirty="0">
                          <a:solidFill>
                            <a:srgbClr val="000000"/>
                          </a:solidFill>
                          <a:latin typeface="Calibri"/>
                          <a:ea typeface="Calibri"/>
                        </a:rPr>
                        <a:t>Nazwa wyjścia</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rgbClr val="000000"/>
                          </a:solidFill>
                          <a:latin typeface="Calibri"/>
                          <a:ea typeface="Calibri"/>
                        </a:rPr>
                        <a:t>Typ danych</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rgbClr val="000000"/>
                          </a:solidFill>
                          <a:latin typeface="Calibri"/>
                          <a:ea typeface="Calibri"/>
                        </a:rPr>
                        <a:t>Opis</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0"/>
                  </a:ext>
                </a:extLst>
              </a:tr>
              <a:tr h="380880">
                <a:tc>
                  <a:txBody>
                    <a:bodyPr/>
                    <a:lstStyle/>
                    <a:p>
                      <a:pPr algn="ctr">
                        <a:lnSpc>
                          <a:spcPct val="100000"/>
                        </a:lnSpc>
                        <a:tabLst>
                          <a:tab pos="0" algn="l"/>
                        </a:tabLst>
                      </a:pPr>
                      <a:r>
                        <a:rPr lang="pl-PL" sz="800" b="0" strike="noStrike" spc="-1" noProof="0" dirty="0">
                          <a:solidFill>
                            <a:srgbClr val="000000"/>
                          </a:solidFill>
                          <a:latin typeface="Calibri"/>
                          <a:ea typeface="Calibri"/>
                        </a:rPr>
                        <a:t>xConnected</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rgbClr val="000000"/>
                          </a:solidFill>
                          <a:latin typeface="Calibri"/>
                          <a:ea typeface="Calibri"/>
                        </a:rPr>
                        <a:t>BOOL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chemeClr val="dk1"/>
                          </a:solidFill>
                          <a:latin typeface="Calibri"/>
                          <a:ea typeface="Calibri"/>
                        </a:rPr>
                        <a:t>Tryb TCP:</a:t>
                      </a:r>
                      <a:endParaRPr lang="pl-PL" sz="800" b="0" strike="noStrike" spc="-1" noProof="0" dirty="0">
                        <a:solidFill>
                          <a:srgbClr val="000000"/>
                        </a:solidFill>
                        <a:latin typeface="Arial"/>
                      </a:endParaRPr>
                    </a:p>
                    <a:p>
                      <a:pPr algn="ctr">
                        <a:lnSpc>
                          <a:spcPct val="100000"/>
                        </a:lnSpc>
                        <a:tabLst>
                          <a:tab pos="0" algn="l"/>
                        </a:tabLst>
                      </a:pPr>
                      <a:r>
                        <a:rPr lang="pl-PL" sz="800" b="0" strike="noStrike" spc="-1" noProof="0" dirty="0">
                          <a:solidFill>
                            <a:schemeClr val="dk1"/>
                          </a:solidFill>
                          <a:latin typeface="Calibri"/>
                          <a:ea typeface="Calibri"/>
                        </a:rPr>
                        <a:t>TRUE: Serwer jest połączony z klientem.</a:t>
                      </a:r>
                      <a:endParaRPr lang="pl-PL" sz="800" b="0" strike="noStrike" spc="-1" noProof="0" dirty="0">
                        <a:solidFill>
                          <a:srgbClr val="000000"/>
                        </a:solidFill>
                        <a:latin typeface="Arial"/>
                      </a:endParaRPr>
                    </a:p>
                    <a:p>
                      <a:pPr algn="ctr">
                        <a:lnSpc>
                          <a:spcPct val="100000"/>
                        </a:lnSpc>
                        <a:tabLst>
                          <a:tab pos="0" algn="l"/>
                        </a:tabLst>
                      </a:pPr>
                      <a:r>
                        <a:rPr lang="pl-PL" sz="800" b="0" strike="noStrike" spc="-1" noProof="0" dirty="0">
                          <a:solidFill>
                            <a:schemeClr val="dk1"/>
                          </a:solidFill>
                          <a:latin typeface="Calibri"/>
                          <a:ea typeface="Calibri"/>
                        </a:rPr>
                        <a:t>Tryb UDP:</a:t>
                      </a:r>
                      <a:endParaRPr lang="pl-PL" sz="800" b="0" strike="noStrike" spc="-1" noProof="0" dirty="0">
                        <a:solidFill>
                          <a:srgbClr val="000000"/>
                        </a:solidFill>
                        <a:latin typeface="Arial"/>
                      </a:endParaRPr>
                    </a:p>
                    <a:p>
                      <a:pPr algn="ctr">
                        <a:lnSpc>
                          <a:spcPct val="100000"/>
                        </a:lnSpc>
                        <a:tabLst>
                          <a:tab pos="0" algn="l"/>
                        </a:tabLst>
                      </a:pPr>
                      <a:r>
                        <a:rPr lang="pl-PL" sz="800" b="0" strike="noStrike" spc="-1" noProof="0" dirty="0">
                          <a:solidFill>
                            <a:schemeClr val="dk1"/>
                          </a:solidFill>
                          <a:latin typeface="Calibri"/>
                          <a:ea typeface="Calibri"/>
                        </a:rPr>
                        <a:t>TRUE: Gniazdo MB_TCP_Socket jest otwarte.</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1"/>
                  </a:ext>
                </a:extLst>
              </a:tr>
              <a:tr h="380880">
                <a:tc>
                  <a:txBody>
                    <a:bodyPr/>
                    <a:lstStyle/>
                    <a:p>
                      <a:pPr algn="ctr">
                        <a:lnSpc>
                          <a:spcPct val="100000"/>
                        </a:lnSpc>
                        <a:tabLst>
                          <a:tab pos="0" algn="l"/>
                        </a:tabLst>
                      </a:pPr>
                      <a:r>
                        <a:rPr lang="pl-PL" sz="800" b="0" strike="noStrike" spc="-1" noProof="0" dirty="0">
                          <a:solidFill>
                            <a:srgbClr val="000000"/>
                          </a:solidFill>
                          <a:latin typeface="Calibri"/>
                          <a:ea typeface="Calibri"/>
                        </a:rPr>
                        <a:t>udtDiag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rgbClr val="000000"/>
                          </a:solidFill>
                          <a:latin typeface="Calibri"/>
                          <a:ea typeface="Calibri"/>
                        </a:rPr>
                        <a:t>MB_TCP_UDT_SER_DIAG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chemeClr val="dk1"/>
                          </a:solidFill>
                          <a:latin typeface="Calibri"/>
                          <a:ea typeface="Calibri"/>
                        </a:rPr>
                        <a:t>Dodatkowe dane diagnostyczne.</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2"/>
                  </a:ext>
                </a:extLst>
              </a:tr>
            </a:tbl>
          </a:graphicData>
        </a:graphic>
      </p:graphicFrame>
      <p:graphicFrame>
        <p:nvGraphicFramePr>
          <p:cNvPr id="1261" name="Google Shape;1543;g34d246f05e5_0_87"/>
          <p:cNvGraphicFramePr/>
          <p:nvPr>
            <p:extLst>
              <p:ext uri="{D42A27DB-BD31-4B8C-83A1-F6EECF244321}">
                <p14:modId xmlns:p14="http://schemas.microsoft.com/office/powerpoint/2010/main" val="3794803468"/>
              </p:ext>
            </p:extLst>
          </p:nvPr>
        </p:nvGraphicFramePr>
        <p:xfrm>
          <a:off x="209880" y="6668640"/>
          <a:ext cx="7130520" cy="2209680"/>
        </p:xfrm>
        <a:graphic>
          <a:graphicData uri="http://schemas.openxmlformats.org/drawingml/2006/table">
            <a:tbl>
              <a:tblPr/>
              <a:tblGrid>
                <a:gridCol w="1770480">
                  <a:extLst>
                    <a:ext uri="{9D8B030D-6E8A-4147-A177-3AD203B41FA5}">
                      <a16:colId xmlns:a16="http://schemas.microsoft.com/office/drawing/2014/main" val="20000"/>
                    </a:ext>
                  </a:extLst>
                </a:gridCol>
                <a:gridCol w="1045800">
                  <a:extLst>
                    <a:ext uri="{9D8B030D-6E8A-4147-A177-3AD203B41FA5}">
                      <a16:colId xmlns:a16="http://schemas.microsoft.com/office/drawing/2014/main" val="20001"/>
                    </a:ext>
                  </a:extLst>
                </a:gridCol>
                <a:gridCol w="4314240">
                  <a:extLst>
                    <a:ext uri="{9D8B030D-6E8A-4147-A177-3AD203B41FA5}">
                      <a16:colId xmlns:a16="http://schemas.microsoft.com/office/drawing/2014/main" val="20002"/>
                    </a:ext>
                  </a:extLst>
                </a:gridCol>
              </a:tblGrid>
              <a:tr h="380880">
                <a:tc>
                  <a:txBody>
                    <a:bodyPr/>
                    <a:lstStyle/>
                    <a:p>
                      <a:pPr algn="ctr">
                        <a:lnSpc>
                          <a:spcPct val="100000"/>
                        </a:lnSpc>
                        <a:tabLst>
                          <a:tab pos="0" algn="l"/>
                        </a:tabLst>
                      </a:pPr>
                      <a:r>
                        <a:rPr lang="pl-PL" sz="800" b="0" strike="noStrike" spc="-1" noProof="0" dirty="0">
                          <a:solidFill>
                            <a:schemeClr val="dk1"/>
                          </a:solidFill>
                          <a:latin typeface="Calibri"/>
                          <a:ea typeface="Calibri"/>
                        </a:rPr>
                        <a:t>Nazwa wejścia/wyjścia</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rgbClr val="000000"/>
                          </a:solidFill>
                          <a:latin typeface="Calibri"/>
                          <a:ea typeface="Calibri"/>
                        </a:rPr>
                        <a:t>Typ danych</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rgbClr val="000000"/>
                          </a:solidFill>
                          <a:latin typeface="Calibri"/>
                          <a:ea typeface="Calibri"/>
                        </a:rPr>
                        <a:t>Opis</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0"/>
                  </a:ext>
                </a:extLst>
              </a:tr>
              <a:tr h="380880">
                <a:tc>
                  <a:txBody>
                    <a:bodyPr/>
                    <a:lstStyle/>
                    <a:p>
                      <a:pPr algn="ctr">
                        <a:lnSpc>
                          <a:spcPct val="100000"/>
                        </a:lnSpc>
                        <a:tabLst>
                          <a:tab pos="0" algn="l"/>
                        </a:tabLst>
                      </a:pPr>
                      <a:r>
                        <a:rPr lang="pl-PL" sz="800" b="0" strike="noStrike" spc="-1" noProof="0" dirty="0">
                          <a:solidFill>
                            <a:srgbClr val="000000"/>
                          </a:solidFill>
                          <a:latin typeface="Calibri"/>
                          <a:ea typeface="Calibri"/>
                        </a:rPr>
                        <a:t>arrHoldingRegisters  MB_TCP_ARR_W_0_65535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rgbClr val="000000"/>
                          </a:solidFill>
                          <a:latin typeface="Calibri"/>
                          <a:ea typeface="Calibri"/>
                        </a:rPr>
                        <a:t>arrHoldingRegisters  MB_TCP_ARR_W_0_65535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chemeClr val="dk1"/>
                          </a:solidFill>
                          <a:latin typeface="Calibri"/>
                          <a:ea typeface="Calibri"/>
                        </a:rPr>
                        <a:t>Tablica 65535 słów (word) reprezentująca rejestry holdingowe. Zakres adresów: 0-65535.</a:t>
                      </a:r>
                      <a:endParaRPr lang="pl-PL" sz="800" b="0" strike="noStrike" spc="-1" noProof="0" dirty="0">
                        <a:solidFill>
                          <a:srgbClr val="000000"/>
                        </a:solidFill>
                        <a:latin typeface="Arial"/>
                      </a:endParaRPr>
                    </a:p>
                    <a:p>
                      <a:pPr algn="ctr">
                        <a:lnSpc>
                          <a:spcPct val="100000"/>
                        </a:lnSpc>
                        <a:tabLst>
                          <a:tab pos="0" algn="l"/>
                        </a:tabLst>
                      </a:pPr>
                      <a:r>
                        <a:rPr lang="pl-PL" sz="800" b="0" strike="noStrike" spc="-1" noProof="0" dirty="0">
                          <a:solidFill>
                            <a:schemeClr val="dk1"/>
                          </a:solidFill>
                          <a:latin typeface="Calibri"/>
                          <a:ea typeface="Calibri"/>
                        </a:rPr>
                        <a:t>Obsługiwane kody funkcji Modbus: 3 (Read Holding Registers), 6 (Write Single Register), 16 (Write Multiple Registers), 23 (Read/Write Multiple Registers)</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1"/>
                  </a:ext>
                </a:extLst>
              </a:tr>
              <a:tr h="380880">
                <a:tc>
                  <a:txBody>
                    <a:bodyPr/>
                    <a:lstStyle/>
                    <a:p>
                      <a:pPr algn="ctr">
                        <a:lnSpc>
                          <a:spcPct val="100000"/>
                        </a:lnSpc>
                        <a:tabLst>
                          <a:tab pos="0" algn="l"/>
                        </a:tabLst>
                      </a:pPr>
                      <a:r>
                        <a:rPr lang="pl-PL" sz="800" b="0" strike="noStrike" spc="-1" noProof="0" dirty="0">
                          <a:solidFill>
                            <a:srgbClr val="000000"/>
                          </a:solidFill>
                          <a:latin typeface="Calibri"/>
                          <a:ea typeface="Calibri"/>
                        </a:rPr>
                        <a:t>arrInputRegisters  MB_TCP_ARR_W_0_65535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rgbClr val="000000"/>
                          </a:solidFill>
                          <a:latin typeface="Calibri"/>
                          <a:ea typeface="Calibri"/>
                        </a:rPr>
                        <a:t>arrInputRegisters  MB_TCP_ARR_W_0_65535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chemeClr val="dk1"/>
                          </a:solidFill>
                          <a:latin typeface="Calibri"/>
                          <a:ea typeface="Calibri"/>
                        </a:rPr>
                        <a:t>Tablica 65535 słów (word) reprezentująca rejestry wejściowe. Zakres adresów: 0-65535.</a:t>
                      </a:r>
                      <a:endParaRPr lang="pl-PL" sz="800" b="0" strike="noStrike" spc="-1" noProof="0" dirty="0">
                        <a:solidFill>
                          <a:srgbClr val="000000"/>
                        </a:solidFill>
                        <a:latin typeface="Arial"/>
                      </a:endParaRPr>
                    </a:p>
                    <a:p>
                      <a:pPr algn="ctr">
                        <a:lnSpc>
                          <a:spcPct val="100000"/>
                        </a:lnSpc>
                        <a:tabLst>
                          <a:tab pos="0" algn="l"/>
                        </a:tabLst>
                      </a:pPr>
                      <a:r>
                        <a:rPr lang="pl-PL" sz="800" b="0" strike="noStrike" spc="-1" noProof="0" dirty="0">
                          <a:solidFill>
                            <a:schemeClr val="dk1"/>
                          </a:solidFill>
                          <a:latin typeface="Calibri"/>
                          <a:ea typeface="Calibri"/>
                        </a:rPr>
                        <a:t>Obsługiwany kod funkcji Modbus: 4 (Read Input Registers)</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2"/>
                  </a:ext>
                </a:extLst>
              </a:tr>
              <a:tr h="380880">
                <a:tc>
                  <a:txBody>
                    <a:bodyPr/>
                    <a:lstStyle/>
                    <a:p>
                      <a:pPr algn="ctr">
                        <a:lnSpc>
                          <a:spcPct val="100000"/>
                        </a:lnSpc>
                        <a:tabLst>
                          <a:tab pos="0" algn="l"/>
                        </a:tabLst>
                      </a:pPr>
                      <a:r>
                        <a:rPr lang="pl-PL" sz="800" b="0" strike="noStrike" spc="-1" noProof="0" dirty="0">
                          <a:solidFill>
                            <a:srgbClr val="000000"/>
                          </a:solidFill>
                          <a:latin typeface="Calibri"/>
                          <a:ea typeface="Calibri"/>
                        </a:rPr>
                        <a:t>arrInputs  MB_TCP_ARR_X_0_65535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rgbClr val="000000"/>
                          </a:solidFill>
                          <a:latin typeface="Calibri"/>
                          <a:ea typeface="Calibri"/>
                        </a:rPr>
                        <a:t>arrInputs  MB_TCP_ARR_X_0_65535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chemeClr val="dk1"/>
                          </a:solidFill>
                          <a:latin typeface="Calibri"/>
                          <a:ea typeface="Calibri"/>
                        </a:rPr>
                        <a:t>Tablica 65535 bitów reprezentująca dyskretne wejścia. Zakres adresów: 0-65535.</a:t>
                      </a:r>
                      <a:endParaRPr lang="pl-PL" sz="800" b="0" strike="noStrike" spc="-1" noProof="0" dirty="0">
                        <a:solidFill>
                          <a:srgbClr val="000000"/>
                        </a:solidFill>
                        <a:latin typeface="Arial"/>
                      </a:endParaRPr>
                    </a:p>
                    <a:p>
                      <a:pPr algn="ctr">
                        <a:lnSpc>
                          <a:spcPct val="100000"/>
                        </a:lnSpc>
                        <a:tabLst>
                          <a:tab pos="0" algn="l"/>
                        </a:tabLst>
                      </a:pPr>
                      <a:r>
                        <a:rPr lang="pl-PL" sz="800" b="0" strike="noStrike" spc="-1" noProof="0" dirty="0">
                          <a:solidFill>
                            <a:schemeClr val="dk1"/>
                          </a:solidFill>
                          <a:latin typeface="Calibri"/>
                          <a:ea typeface="Calibri"/>
                        </a:rPr>
                        <a:t>Obsługiwany kod funkcji Modbus: 2 (Read Discrete Inputs)</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3"/>
                  </a:ext>
                </a:extLst>
              </a:tr>
              <a:tr h="380880">
                <a:tc>
                  <a:txBody>
                    <a:bodyPr/>
                    <a:lstStyle/>
                    <a:p>
                      <a:pPr algn="ctr">
                        <a:lnSpc>
                          <a:spcPct val="100000"/>
                        </a:lnSpc>
                        <a:tabLst>
                          <a:tab pos="0" algn="l"/>
                        </a:tabLst>
                      </a:pPr>
                      <a:r>
                        <a:rPr lang="pl-PL" sz="800" b="0" strike="noStrike" spc="-1" noProof="0" dirty="0">
                          <a:solidFill>
                            <a:srgbClr val="000000"/>
                          </a:solidFill>
                          <a:latin typeface="Calibri"/>
                          <a:ea typeface="Calibri"/>
                        </a:rPr>
                        <a:t>arrCoils  MB_TCP_ARR_X_0_65535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rgbClr val="000000"/>
                          </a:solidFill>
                          <a:latin typeface="Calibri"/>
                          <a:ea typeface="Calibri"/>
                        </a:rPr>
                        <a:t>arrCoils  MB_TCP_ARR_X_0_65535 </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800" b="0" strike="noStrike" spc="-1" noProof="0" dirty="0">
                          <a:solidFill>
                            <a:schemeClr val="dk1"/>
                          </a:solidFill>
                          <a:latin typeface="Calibri"/>
                          <a:ea typeface="Calibri"/>
                        </a:rPr>
                        <a:t>Tablica 65535 bitów reprezentująca cewki (wyjścia dyskretne). Zakres adresów: 0-65535.</a:t>
                      </a:r>
                      <a:endParaRPr lang="pl-PL" sz="800" b="0" strike="noStrike" spc="-1" noProof="0" dirty="0">
                        <a:solidFill>
                          <a:srgbClr val="000000"/>
                        </a:solidFill>
                        <a:latin typeface="Arial"/>
                      </a:endParaRPr>
                    </a:p>
                    <a:p>
                      <a:pPr algn="ctr">
                        <a:lnSpc>
                          <a:spcPct val="100000"/>
                        </a:lnSpc>
                        <a:tabLst>
                          <a:tab pos="0" algn="l"/>
                        </a:tabLst>
                      </a:pPr>
                      <a:r>
                        <a:rPr lang="pl-PL" sz="800" b="0" strike="noStrike" spc="-1" noProof="0" dirty="0">
                          <a:solidFill>
                            <a:schemeClr val="dk1"/>
                          </a:solidFill>
                          <a:latin typeface="Calibri"/>
                          <a:ea typeface="Calibri"/>
                        </a:rPr>
                        <a:t>Obsługiwane kody funkcji Modbus: 1 (Read Coils), 15 (Write Multiple Coils)</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4"/>
                  </a:ext>
                </a:extLst>
              </a:tr>
            </a:tbl>
          </a:graphicData>
        </a:graphic>
      </p:graphicFrame>
      <p:sp>
        <p:nvSpPr>
          <p:cNvPr id="1262" name="PlaceHolder 1"/>
          <p:cNvSpPr>
            <a:spLocks noGrp="1"/>
          </p:cNvSpPr>
          <p:nvPr>
            <p:ph type="sldNum" idx="61"/>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A6C1A637-A3CC-4C51-9008-08D7EFED8D5B}" type="slidenum">
              <a:rPr lang="pl-PL" sz="1200" b="0" strike="noStrike" spc="-1" noProof="0" smtClean="0">
                <a:solidFill>
                  <a:srgbClr val="888888"/>
                </a:solidFill>
                <a:latin typeface="Calibri"/>
                <a:ea typeface="Calibri"/>
              </a:rPr>
              <a:t>59</a:t>
            </a:fld>
            <a:endParaRPr lang="pl-PL" sz="1200" b="0" strike="noStrike" spc="-1" noProof="0" dirty="0">
              <a:solidFill>
                <a:srgbClr val="000000"/>
              </a:solidFill>
              <a:latin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Google Shape;188;p6"/>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124" name="Google Shape;189;p6"/>
          <p:cNvSpPr/>
          <p:nvPr/>
        </p:nvSpPr>
        <p:spPr>
          <a:xfrm>
            <a:off x="51228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4" y="0"/>
                </a:lnTo>
                <a:lnTo>
                  <a:pt x="2580974"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25" name="Google Shape;190;p6"/>
          <p:cNvSpPr/>
          <p:nvPr/>
        </p:nvSpPr>
        <p:spPr>
          <a:xfrm>
            <a:off x="76860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FFFFFF"/>
                </a:solidFill>
                <a:latin typeface="Open Sans Light"/>
                <a:ea typeface="Open Sans Light"/>
              </a:rPr>
              <a:t>PROGRAMOWANIE PLC</a:t>
            </a:r>
            <a:endParaRPr lang="pl-PL" sz="1110" b="0" strike="noStrike" spc="-1" noProof="0" dirty="0">
              <a:solidFill>
                <a:srgbClr val="000000"/>
              </a:solidFill>
              <a:latin typeface="Arial"/>
            </a:endParaRPr>
          </a:p>
        </p:txBody>
      </p:sp>
      <p:sp>
        <p:nvSpPr>
          <p:cNvPr id="126" name="Google Shape;191;p6"/>
          <p:cNvSpPr/>
          <p:nvPr/>
        </p:nvSpPr>
        <p:spPr>
          <a:xfrm>
            <a:off x="49798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364D62"/>
                </a:solidFill>
                <a:latin typeface="Open Sans Light"/>
                <a:ea typeface="Open Sans Light"/>
              </a:rPr>
              <a:t>STRONA| 07</a:t>
            </a:r>
            <a:endParaRPr lang="pl-PL" sz="1110" b="0" strike="noStrike" spc="-1" noProof="0" dirty="0">
              <a:solidFill>
                <a:srgbClr val="000000"/>
              </a:solidFill>
              <a:latin typeface="Arial"/>
            </a:endParaRPr>
          </a:p>
        </p:txBody>
      </p:sp>
      <p:sp>
        <p:nvSpPr>
          <p:cNvPr id="127" name="Google Shape;192;p6"/>
          <p:cNvSpPr/>
          <p:nvPr/>
        </p:nvSpPr>
        <p:spPr>
          <a:xfrm>
            <a:off x="512280" y="243720"/>
            <a:ext cx="4725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Programowanie sterowników PLC</a:t>
            </a:r>
            <a:endParaRPr lang="pl-PL" sz="1400" b="0" strike="noStrike" spc="-1" noProof="0" dirty="0">
              <a:solidFill>
                <a:srgbClr val="000000"/>
              </a:solidFill>
              <a:latin typeface="Arial"/>
            </a:endParaRPr>
          </a:p>
        </p:txBody>
      </p:sp>
      <p:grpSp>
        <p:nvGrpSpPr>
          <p:cNvPr id="128" name="Google Shape;193;p6"/>
          <p:cNvGrpSpPr/>
          <p:nvPr/>
        </p:nvGrpSpPr>
        <p:grpSpPr>
          <a:xfrm>
            <a:off x="162720" y="1250280"/>
            <a:ext cx="7229520" cy="8409600"/>
            <a:chOff x="162720" y="1250280"/>
            <a:chExt cx="7229520" cy="8409600"/>
          </a:xfrm>
        </p:grpSpPr>
        <p:sp>
          <p:nvSpPr>
            <p:cNvPr id="129" name="Google Shape;194;p6"/>
            <p:cNvSpPr/>
            <p:nvPr/>
          </p:nvSpPr>
          <p:spPr>
            <a:xfrm>
              <a:off x="167400" y="1250280"/>
              <a:ext cx="3479040" cy="1681560"/>
            </a:xfrm>
            <a:custGeom>
              <a:avLst/>
              <a:gdLst>
                <a:gd name="textAreaLeft" fmla="*/ 0 w 3479040"/>
                <a:gd name="textAreaRight" fmla="*/ 3479400 w 3479040"/>
                <a:gd name="textAreaTop" fmla="*/ 0 h 1681560"/>
                <a:gd name="textAreaBottom" fmla="*/ 1681920 h 1681560"/>
              </a:gdLst>
              <a:ahLst/>
              <a:cxnLst/>
              <a:rect l="textAreaLeft" t="textAreaTop" r="textAreaRight" b="textAreaBottom"/>
              <a:pathLst>
                <a:path w="4639106" h="2242424">
                  <a:moveTo>
                    <a:pt x="0" y="0"/>
                  </a:moveTo>
                  <a:lnTo>
                    <a:pt x="4639106" y="0"/>
                  </a:lnTo>
                  <a:lnTo>
                    <a:pt x="4639106" y="2242424"/>
                  </a:lnTo>
                  <a:lnTo>
                    <a:pt x="0" y="2242424"/>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30" name="Google Shape;195;p6"/>
            <p:cNvSpPr/>
            <p:nvPr/>
          </p:nvSpPr>
          <p:spPr>
            <a:xfrm>
              <a:off x="167400" y="3359880"/>
              <a:ext cx="3479040" cy="1659960"/>
            </a:xfrm>
            <a:custGeom>
              <a:avLst/>
              <a:gdLst>
                <a:gd name="textAreaLeft" fmla="*/ 0 w 3479040"/>
                <a:gd name="textAreaRight" fmla="*/ 3479400 w 3479040"/>
                <a:gd name="textAreaTop" fmla="*/ 0 h 1659960"/>
                <a:gd name="textAreaBottom" fmla="*/ 1660320 h 1659960"/>
              </a:gdLst>
              <a:ahLst/>
              <a:cxnLst/>
              <a:rect l="textAreaLeft" t="textAreaTop" r="textAreaRight" b="textAreaBottom"/>
              <a:pathLst>
                <a:path w="4639106" h="2213994">
                  <a:moveTo>
                    <a:pt x="0" y="0"/>
                  </a:moveTo>
                  <a:lnTo>
                    <a:pt x="4639106" y="0"/>
                  </a:lnTo>
                  <a:lnTo>
                    <a:pt x="4639106" y="2213994"/>
                  </a:lnTo>
                  <a:lnTo>
                    <a:pt x="0" y="2213994"/>
                  </a:lnTo>
                  <a:lnTo>
                    <a:pt x="0" y="0"/>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31" name="Google Shape;196;p6"/>
            <p:cNvSpPr/>
            <p:nvPr/>
          </p:nvSpPr>
          <p:spPr>
            <a:xfrm>
              <a:off x="162720" y="5479200"/>
              <a:ext cx="3479040" cy="1692720"/>
            </a:xfrm>
            <a:custGeom>
              <a:avLst/>
              <a:gdLst>
                <a:gd name="textAreaLeft" fmla="*/ 0 w 3479040"/>
                <a:gd name="textAreaRight" fmla="*/ 3479400 w 3479040"/>
                <a:gd name="textAreaTop" fmla="*/ 0 h 1692720"/>
                <a:gd name="textAreaBottom" fmla="*/ 1693080 h 1692720"/>
              </a:gdLst>
              <a:ahLst/>
              <a:cxnLst/>
              <a:rect l="textAreaLeft" t="textAreaTop" r="textAreaRight" b="textAreaBottom"/>
              <a:pathLst>
                <a:path w="4639106" h="2257643">
                  <a:moveTo>
                    <a:pt x="0" y="0"/>
                  </a:moveTo>
                  <a:lnTo>
                    <a:pt x="4639106" y="0"/>
                  </a:lnTo>
                  <a:lnTo>
                    <a:pt x="4639106" y="2257643"/>
                  </a:lnTo>
                  <a:lnTo>
                    <a:pt x="0" y="2257643"/>
                  </a:lnTo>
                  <a:lnTo>
                    <a:pt x="0" y="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32" name="Google Shape;197;p6"/>
            <p:cNvSpPr/>
            <p:nvPr/>
          </p:nvSpPr>
          <p:spPr>
            <a:xfrm>
              <a:off x="162720" y="7703280"/>
              <a:ext cx="3479040" cy="1956600"/>
            </a:xfrm>
            <a:custGeom>
              <a:avLst/>
              <a:gdLst>
                <a:gd name="textAreaLeft" fmla="*/ 0 w 3479040"/>
                <a:gd name="textAreaRight" fmla="*/ 3479400 w 3479040"/>
                <a:gd name="textAreaTop" fmla="*/ 0 h 1956600"/>
                <a:gd name="textAreaBottom" fmla="*/ 1956960 h 1956600"/>
              </a:gdLst>
              <a:ahLst/>
              <a:cxnLst/>
              <a:rect l="textAreaLeft" t="textAreaTop" r="textAreaRight" b="textAreaBottom"/>
              <a:pathLst>
                <a:path w="4639106" h="2609497">
                  <a:moveTo>
                    <a:pt x="0" y="0"/>
                  </a:moveTo>
                  <a:lnTo>
                    <a:pt x="4639106" y="0"/>
                  </a:lnTo>
                  <a:lnTo>
                    <a:pt x="4639106" y="2609497"/>
                  </a:lnTo>
                  <a:lnTo>
                    <a:pt x="0" y="2609497"/>
                  </a:lnTo>
                  <a:lnTo>
                    <a:pt x="0" y="0"/>
                  </a:lnTo>
                  <a:close/>
                </a:path>
              </a:pathLst>
            </a:custGeom>
            <a:blipFill rotWithShape="0">
              <a:blip r:embed="rId7"/>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33" name="Google Shape;198;p6"/>
            <p:cNvSpPr/>
            <p:nvPr/>
          </p:nvSpPr>
          <p:spPr>
            <a:xfrm>
              <a:off x="3913200" y="1250280"/>
              <a:ext cx="3479040" cy="1681560"/>
            </a:xfrm>
            <a:custGeom>
              <a:avLst/>
              <a:gdLst>
                <a:gd name="textAreaLeft" fmla="*/ 0 w 3479040"/>
                <a:gd name="textAreaRight" fmla="*/ 3479400 w 3479040"/>
                <a:gd name="textAreaTop" fmla="*/ 0 h 1681560"/>
                <a:gd name="textAreaBottom" fmla="*/ 1681920 h 1681560"/>
              </a:gdLst>
              <a:ahLst/>
              <a:cxnLst/>
              <a:rect l="textAreaLeft" t="textAreaTop" r="textAreaRight" b="textAreaBottom"/>
              <a:pathLst>
                <a:path w="4639106" h="2242424">
                  <a:moveTo>
                    <a:pt x="0" y="0"/>
                  </a:moveTo>
                  <a:lnTo>
                    <a:pt x="4639106" y="0"/>
                  </a:lnTo>
                  <a:lnTo>
                    <a:pt x="4639106" y="2242424"/>
                  </a:lnTo>
                  <a:lnTo>
                    <a:pt x="0" y="2242424"/>
                  </a:lnTo>
                  <a:lnTo>
                    <a:pt x="0" y="0"/>
                  </a:lnTo>
                  <a:close/>
                </a:path>
              </a:pathLst>
            </a:custGeom>
            <a:blipFill rotWithShape="0">
              <a:blip r:embed="rId8"/>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34" name="Google Shape;199;p6"/>
            <p:cNvSpPr/>
            <p:nvPr/>
          </p:nvSpPr>
          <p:spPr>
            <a:xfrm>
              <a:off x="3913200" y="3359880"/>
              <a:ext cx="3479040" cy="1687680"/>
            </a:xfrm>
            <a:custGeom>
              <a:avLst/>
              <a:gdLst>
                <a:gd name="textAreaLeft" fmla="*/ 0 w 3479040"/>
                <a:gd name="textAreaRight" fmla="*/ 3479400 w 3479040"/>
                <a:gd name="textAreaTop" fmla="*/ 0 h 1687680"/>
                <a:gd name="textAreaBottom" fmla="*/ 1688040 h 1687680"/>
              </a:gdLst>
              <a:ahLst/>
              <a:cxnLst/>
              <a:rect l="textAreaLeft" t="textAreaTop" r="textAreaRight" b="textAreaBottom"/>
              <a:pathLst>
                <a:path w="4639106" h="2250629">
                  <a:moveTo>
                    <a:pt x="0" y="0"/>
                  </a:moveTo>
                  <a:lnTo>
                    <a:pt x="4639106" y="0"/>
                  </a:lnTo>
                  <a:lnTo>
                    <a:pt x="4639106" y="2250630"/>
                  </a:lnTo>
                  <a:lnTo>
                    <a:pt x="0" y="2250630"/>
                  </a:lnTo>
                  <a:lnTo>
                    <a:pt x="0" y="0"/>
                  </a:lnTo>
                  <a:close/>
                </a:path>
              </a:pathLst>
            </a:custGeom>
            <a:blipFill rotWithShape="0">
              <a:blip r:embed="rId9"/>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35" name="Google Shape;200;p6"/>
            <p:cNvSpPr/>
            <p:nvPr/>
          </p:nvSpPr>
          <p:spPr>
            <a:xfrm>
              <a:off x="3908880" y="5479200"/>
              <a:ext cx="3479040" cy="1956600"/>
            </a:xfrm>
            <a:custGeom>
              <a:avLst/>
              <a:gdLst>
                <a:gd name="textAreaLeft" fmla="*/ 0 w 3479040"/>
                <a:gd name="textAreaRight" fmla="*/ 3479400 w 3479040"/>
                <a:gd name="textAreaTop" fmla="*/ 0 h 1956600"/>
                <a:gd name="textAreaBottom" fmla="*/ 1956960 h 1956600"/>
              </a:gdLst>
              <a:ahLst/>
              <a:cxnLst/>
              <a:rect l="textAreaLeft" t="textAreaTop" r="textAreaRight" b="textAreaBottom"/>
              <a:pathLst>
                <a:path w="4639106" h="2609497">
                  <a:moveTo>
                    <a:pt x="0" y="0"/>
                  </a:moveTo>
                  <a:lnTo>
                    <a:pt x="4639106" y="0"/>
                  </a:lnTo>
                  <a:lnTo>
                    <a:pt x="4639106" y="2609497"/>
                  </a:lnTo>
                  <a:lnTo>
                    <a:pt x="0" y="2609497"/>
                  </a:lnTo>
                  <a:lnTo>
                    <a:pt x="0" y="0"/>
                  </a:lnTo>
                  <a:close/>
                </a:path>
              </a:pathLst>
            </a:custGeom>
            <a:blipFill rotWithShape="0">
              <a:blip r:embed="rId10"/>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36" name="Google Shape;201;p6"/>
            <p:cNvSpPr/>
            <p:nvPr/>
          </p:nvSpPr>
          <p:spPr>
            <a:xfrm>
              <a:off x="3908880" y="7703280"/>
              <a:ext cx="3479040" cy="1956600"/>
            </a:xfrm>
            <a:custGeom>
              <a:avLst/>
              <a:gdLst>
                <a:gd name="textAreaLeft" fmla="*/ 0 w 3479040"/>
                <a:gd name="textAreaRight" fmla="*/ 3479400 w 3479040"/>
                <a:gd name="textAreaTop" fmla="*/ 0 h 1956600"/>
                <a:gd name="textAreaBottom" fmla="*/ 1956960 h 1956600"/>
              </a:gdLst>
              <a:ahLst/>
              <a:cxnLst/>
              <a:rect l="textAreaLeft" t="textAreaTop" r="textAreaRight" b="textAreaBottom"/>
              <a:pathLst>
                <a:path w="4639106" h="2609497">
                  <a:moveTo>
                    <a:pt x="0" y="0"/>
                  </a:moveTo>
                  <a:lnTo>
                    <a:pt x="4639106" y="0"/>
                  </a:lnTo>
                  <a:lnTo>
                    <a:pt x="4639106" y="2609497"/>
                  </a:lnTo>
                  <a:lnTo>
                    <a:pt x="0" y="2609497"/>
                  </a:lnTo>
                  <a:lnTo>
                    <a:pt x="0" y="0"/>
                  </a:lnTo>
                  <a:close/>
                </a:path>
              </a:pathLst>
            </a:custGeom>
            <a:blipFill rotWithShape="0">
              <a:blip r:embed="rId11"/>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137" name="PlaceHolder 1"/>
          <p:cNvSpPr>
            <a:spLocks noGrp="1"/>
          </p:cNvSpPr>
          <p:nvPr>
            <p:ph type="sldNum" idx="9"/>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AB5C36A6-B0E8-442C-9E1B-07F66A865948}" type="slidenum">
              <a:rPr lang="pl-PL" sz="1200" b="0" strike="noStrike" spc="-1" noProof="0" smtClean="0">
                <a:solidFill>
                  <a:srgbClr val="888888"/>
                </a:solidFill>
                <a:latin typeface="Calibri"/>
                <a:ea typeface="Calibri"/>
              </a:rPr>
              <a:t>6</a:t>
            </a:fld>
            <a:endParaRPr lang="pl-PL" sz="1200" b="0" strike="noStrike" spc="-1" noProof="0" dirty="0">
              <a:solidFill>
                <a:srgbClr val="000000"/>
              </a:solidFill>
              <a:latin typeface="Times New Roman"/>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3" name="Google Shape;1549;g34d246f05e5_0_116"/>
          <p:cNvSpPr/>
          <p:nvPr/>
        </p:nvSpPr>
        <p:spPr>
          <a:xfrm>
            <a:off x="208440" y="7163280"/>
            <a:ext cx="7130520" cy="1737000"/>
          </a:xfrm>
          <a:prstGeom prst="rect">
            <a:avLst/>
          </a:prstGeom>
          <a:solidFill>
            <a:srgbClr val="FF5824"/>
          </a:solidFill>
          <a:ln w="9525">
            <a:solidFill>
              <a:srgbClr val="1F497D"/>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pl-PL" sz="1400" b="0" strike="noStrike" spc="-1" noProof="0" dirty="0">
              <a:solidFill>
                <a:srgbClr val="000000"/>
              </a:solidFill>
              <a:latin typeface="Arial"/>
            </a:endParaRPr>
          </a:p>
        </p:txBody>
      </p:sp>
      <p:sp>
        <p:nvSpPr>
          <p:cNvPr id="1264" name="Google Shape;1550;g34d246f05e5_0_116"/>
          <p:cNvSpPr/>
          <p:nvPr/>
        </p:nvSpPr>
        <p:spPr>
          <a:xfrm>
            <a:off x="220320" y="1443960"/>
            <a:ext cx="7130520" cy="3474360"/>
          </a:xfrm>
          <a:prstGeom prst="rect">
            <a:avLst/>
          </a:prstGeom>
          <a:solidFill>
            <a:srgbClr val="C9E265"/>
          </a:solidFill>
          <a:ln w="9525">
            <a:solidFill>
              <a:srgbClr val="1F497D"/>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pl-PL" sz="1400" b="0" strike="noStrike" spc="-1" noProof="0" dirty="0">
              <a:solidFill>
                <a:srgbClr val="000000"/>
              </a:solidFill>
              <a:latin typeface="Arial"/>
            </a:endParaRPr>
          </a:p>
        </p:txBody>
      </p:sp>
      <p:sp>
        <p:nvSpPr>
          <p:cNvPr id="1265" name="Google Shape;1551;g34d246f05e5_0_116"/>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1266" name="Google Shape;1552;g34d246f05e5_0_116"/>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267" name="Google Shape;1553;g34d246f05e5_0_116"/>
          <p:cNvSpPr/>
          <p:nvPr/>
        </p:nvSpPr>
        <p:spPr>
          <a:xfrm>
            <a:off x="4723920" y="65952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chemeClr val="lt1"/>
                </a:solidFill>
                <a:latin typeface="Open Sans Light"/>
                <a:ea typeface="Open Sans Light"/>
              </a:rPr>
              <a:t>SIECI PRZEMYSŁOWE</a:t>
            </a:r>
            <a:endParaRPr lang="pl-PL" sz="1110" b="0" strike="noStrike" spc="-1" noProof="0" dirty="0">
              <a:solidFill>
                <a:srgbClr val="000000"/>
              </a:solidFill>
              <a:latin typeface="Arial"/>
            </a:endParaRPr>
          </a:p>
        </p:txBody>
      </p:sp>
      <p:sp>
        <p:nvSpPr>
          <p:cNvPr id="1268" name="Google Shape;1554;g34d246f05e5_0_116"/>
          <p:cNvSpPr/>
          <p:nvPr/>
        </p:nvSpPr>
        <p:spPr>
          <a:xfrm>
            <a:off x="512280" y="66744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60</a:t>
            </a:r>
            <a:endParaRPr lang="pl-PL" sz="1110" b="0" strike="noStrike" spc="-1" noProof="0" dirty="0">
              <a:solidFill>
                <a:srgbClr val="000000"/>
              </a:solidFill>
              <a:latin typeface="Arial"/>
            </a:endParaRPr>
          </a:p>
        </p:txBody>
      </p:sp>
      <p:graphicFrame>
        <p:nvGraphicFramePr>
          <p:cNvPr id="1269" name="Google Shape;1555;g34d246f05e5_0_116"/>
          <p:cNvGraphicFramePr/>
          <p:nvPr>
            <p:extLst>
              <p:ext uri="{D42A27DB-BD31-4B8C-83A1-F6EECF244321}">
                <p14:modId xmlns:p14="http://schemas.microsoft.com/office/powerpoint/2010/main" val="3547091500"/>
              </p:ext>
            </p:extLst>
          </p:nvPr>
        </p:nvGraphicFramePr>
        <p:xfrm>
          <a:off x="220320" y="1443960"/>
          <a:ext cx="7130520" cy="3187200"/>
        </p:xfrm>
        <a:graphic>
          <a:graphicData uri="http://schemas.openxmlformats.org/drawingml/2006/table">
            <a:tbl>
              <a:tblPr/>
              <a:tblGrid>
                <a:gridCol w="1770480">
                  <a:extLst>
                    <a:ext uri="{9D8B030D-6E8A-4147-A177-3AD203B41FA5}">
                      <a16:colId xmlns:a16="http://schemas.microsoft.com/office/drawing/2014/main" val="20000"/>
                    </a:ext>
                  </a:extLst>
                </a:gridCol>
                <a:gridCol w="1045800">
                  <a:extLst>
                    <a:ext uri="{9D8B030D-6E8A-4147-A177-3AD203B41FA5}">
                      <a16:colId xmlns:a16="http://schemas.microsoft.com/office/drawing/2014/main" val="20001"/>
                    </a:ext>
                  </a:extLst>
                </a:gridCol>
                <a:gridCol w="4314240">
                  <a:extLst>
                    <a:ext uri="{9D8B030D-6E8A-4147-A177-3AD203B41FA5}">
                      <a16:colId xmlns:a16="http://schemas.microsoft.com/office/drawing/2014/main" val="20002"/>
                    </a:ext>
                  </a:extLst>
                </a:gridCol>
              </a:tblGrid>
              <a:tr h="322560">
                <a:tc>
                  <a:txBody>
                    <a:bodyPr/>
                    <a:lstStyle/>
                    <a:p>
                      <a:pPr algn="ctr">
                        <a:lnSpc>
                          <a:spcPct val="100000"/>
                        </a:lnSpc>
                        <a:tabLst>
                          <a:tab pos="0" algn="l"/>
                        </a:tabLst>
                      </a:pPr>
                      <a:r>
                        <a:rPr lang="pl-PL" sz="1000" b="0" strike="noStrike" spc="-1" noProof="0" dirty="0">
                          <a:solidFill>
                            <a:srgbClr val="000000"/>
                          </a:solidFill>
                          <a:latin typeface="Calibri"/>
                          <a:ea typeface="Calibri"/>
                        </a:rPr>
                        <a:t>Nazwa wejścia</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1000" b="0" strike="noStrike" spc="-1" noProof="0" dirty="0">
                          <a:solidFill>
                            <a:srgbClr val="000000"/>
                          </a:solidFill>
                          <a:latin typeface="Calibri"/>
                          <a:ea typeface="Calibri"/>
                        </a:rPr>
                        <a:t>Typ danych</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1000" b="0" strike="noStrike" spc="-1" noProof="0" dirty="0">
                          <a:solidFill>
                            <a:srgbClr val="000000"/>
                          </a:solidFill>
                          <a:latin typeface="Calibri"/>
                          <a:ea typeface="Calibri"/>
                        </a:rPr>
                        <a:t>Opis</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0"/>
                  </a:ext>
                </a:extLst>
              </a:tr>
              <a:tr h="276480">
                <a:tc>
                  <a:txBody>
                    <a:bodyPr/>
                    <a:lstStyle/>
                    <a:p>
                      <a:pPr algn="ctr">
                        <a:lnSpc>
                          <a:spcPct val="100000"/>
                        </a:lnSpc>
                        <a:tabLst>
                          <a:tab pos="0" algn="l"/>
                        </a:tabLst>
                      </a:pPr>
                      <a:r>
                        <a:rPr lang="pl-PL" sz="1000" b="0" strike="noStrike" spc="-1" noProof="0" dirty="0">
                          <a:solidFill>
                            <a:srgbClr val="000000"/>
                          </a:solidFill>
                          <a:latin typeface="Arial"/>
                          <a:ea typeface="Arial"/>
                        </a:rPr>
                        <a:t>xActivate</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1000" b="0" strike="noStrike" spc="-1" noProof="0" dirty="0">
                          <a:solidFill>
                            <a:srgbClr val="000000"/>
                          </a:solidFill>
                          <a:latin typeface="Arial"/>
                          <a:ea typeface="Arial"/>
                        </a:rPr>
                        <a:t>BOOL</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1000" b="0" strike="noStrike" spc="-1" noProof="0" dirty="0">
                          <a:solidFill>
                            <a:schemeClr val="dk1"/>
                          </a:solidFill>
                          <a:latin typeface="Calibri"/>
                          <a:ea typeface="Calibri"/>
                        </a:rPr>
                        <a:t>Narastające zbocze: Aktywuje blok funkcyjny.</a:t>
                      </a:r>
                      <a:endParaRPr lang="pl-PL" sz="1000" b="0" strike="noStrike" spc="-1" noProof="0" dirty="0">
                        <a:solidFill>
                          <a:srgbClr val="000000"/>
                        </a:solidFill>
                        <a:latin typeface="Arial"/>
                      </a:endParaRPr>
                    </a:p>
                    <a:p>
                      <a:pPr algn="ctr">
                        <a:lnSpc>
                          <a:spcPct val="100000"/>
                        </a:lnSpc>
                        <a:tabLst>
                          <a:tab pos="0" algn="l"/>
                        </a:tabLst>
                      </a:pPr>
                      <a:r>
                        <a:rPr lang="pl-PL" sz="1000" b="0" strike="noStrike" spc="-1" noProof="0" dirty="0">
                          <a:solidFill>
                            <a:schemeClr val="dk1"/>
                          </a:solidFill>
                          <a:latin typeface="Calibri"/>
                          <a:ea typeface="Calibri"/>
                        </a:rPr>
                        <a:t>FALSE: Dezaktywuje blok funkcyjny.</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1"/>
                  </a:ext>
                </a:extLst>
              </a:tr>
              <a:tr h="380880">
                <a:tc>
                  <a:txBody>
                    <a:bodyPr/>
                    <a:lstStyle/>
                    <a:p>
                      <a:pPr algn="ctr">
                        <a:lnSpc>
                          <a:spcPct val="100000"/>
                        </a:lnSpc>
                        <a:tabLst>
                          <a:tab pos="0" algn="l"/>
                        </a:tabLst>
                      </a:pPr>
                      <a:r>
                        <a:rPr lang="pl-PL" sz="1000" b="0" strike="noStrike" spc="-1" noProof="0" dirty="0">
                          <a:solidFill>
                            <a:srgbClr val="000000"/>
                          </a:solidFill>
                          <a:latin typeface="Arial"/>
                          <a:ea typeface="Arial"/>
                        </a:rPr>
                        <a:t>xAcknowledge</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1000" b="0" strike="noStrike" spc="-1" noProof="0" dirty="0">
                          <a:solidFill>
                            <a:srgbClr val="000000"/>
                          </a:solidFill>
                          <a:latin typeface="Arial"/>
                          <a:ea typeface="Arial"/>
                        </a:rPr>
                        <a:t>BOOL</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1000" b="0" strike="noStrike" spc="-1" noProof="0" dirty="0">
                          <a:solidFill>
                            <a:schemeClr val="dk1"/>
                          </a:solidFill>
                          <a:latin typeface="Calibri"/>
                          <a:ea typeface="Calibri"/>
                        </a:rPr>
                        <a:t>Narastające zbocze: Potwierdza przekroczenia czasu Modbus i błędy IP. Blok funkcyjny nie jest inicjowany ponownie.</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2"/>
                  </a:ext>
                </a:extLst>
              </a:tr>
              <a:tr h="380880">
                <a:tc>
                  <a:txBody>
                    <a:bodyPr/>
                    <a:lstStyle/>
                    <a:p>
                      <a:pPr algn="ctr">
                        <a:lnSpc>
                          <a:spcPct val="100000"/>
                        </a:lnSpc>
                        <a:tabLst>
                          <a:tab pos="0" algn="l"/>
                        </a:tabLst>
                      </a:pPr>
                      <a:r>
                        <a:rPr lang="pl-PL" sz="1000" b="0" strike="noStrike" spc="-1" noProof="0" dirty="0">
                          <a:solidFill>
                            <a:srgbClr val="000000"/>
                          </a:solidFill>
                          <a:latin typeface="Arial"/>
                          <a:ea typeface="Arial"/>
                        </a:rPr>
                        <a:t>iMT_ID</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1000" b="0" strike="noStrike" spc="-1" noProof="0" dirty="0">
                          <a:solidFill>
                            <a:srgbClr val="000000"/>
                          </a:solidFill>
                          <a:latin typeface="Arial"/>
                          <a:ea typeface="Arial"/>
                        </a:rPr>
                        <a:t>INT</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1000" b="0" strike="noStrike" spc="-1" noProof="0" dirty="0">
                          <a:solidFill>
                            <a:srgbClr val="000000"/>
                          </a:solidFill>
                          <a:latin typeface="Calibri"/>
                          <a:ea typeface="Calibri"/>
                        </a:rPr>
                        <a:t>Wartość z zakresu od 1 do 10. Reprezentuje połączenie pomiędzy blokami i może być przypisana tylko raz dla każdego bloku MB_TCP_Client. Parametr ten powinien mieć charakter statyczny.</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3"/>
                  </a:ext>
                </a:extLst>
              </a:tr>
              <a:tr h="380880">
                <a:tc>
                  <a:txBody>
                    <a:bodyPr/>
                    <a:lstStyle/>
                    <a:p>
                      <a:pPr algn="ctr">
                        <a:lnSpc>
                          <a:spcPct val="100000"/>
                        </a:lnSpc>
                        <a:tabLst>
                          <a:tab pos="0" algn="l"/>
                        </a:tabLst>
                      </a:pPr>
                      <a:r>
                        <a:rPr lang="pl-PL" sz="1000" b="0" strike="noStrike" spc="-1" noProof="0" dirty="0">
                          <a:solidFill>
                            <a:srgbClr val="000000"/>
                          </a:solidFill>
                          <a:latin typeface="Arial"/>
                          <a:ea typeface="Arial"/>
                        </a:rPr>
                        <a:t>tUpdateTime</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1000" b="0" strike="noStrike" spc="-1" noProof="0" dirty="0">
                          <a:solidFill>
                            <a:srgbClr val="000000"/>
                          </a:solidFill>
                          <a:latin typeface="Arial"/>
                          <a:ea typeface="Arial"/>
                        </a:rPr>
                        <a:t>TIME</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1000" b="0" strike="noStrike" spc="-1" noProof="0" dirty="0">
                          <a:solidFill>
                            <a:schemeClr val="dk1"/>
                          </a:solidFill>
                          <a:latin typeface="Calibri"/>
                          <a:ea typeface="Calibri"/>
                        </a:rPr>
                        <a:t>Czas oczekiwania w ms pomiędzy odczytem/wysłaniem informacji.</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4"/>
                  </a:ext>
                </a:extLst>
              </a:tr>
              <a:tr h="380880">
                <a:tc>
                  <a:txBody>
                    <a:bodyPr/>
                    <a:lstStyle/>
                    <a:p>
                      <a:pPr algn="ctr">
                        <a:lnSpc>
                          <a:spcPct val="100000"/>
                        </a:lnSpc>
                        <a:tabLst>
                          <a:tab pos="0" algn="l"/>
                        </a:tabLst>
                      </a:pPr>
                      <a:r>
                        <a:rPr lang="pl-PL" sz="1000" b="0" strike="noStrike" spc="-1" noProof="0" dirty="0">
                          <a:solidFill>
                            <a:srgbClr val="000000"/>
                          </a:solidFill>
                          <a:latin typeface="Arial"/>
                          <a:ea typeface="Arial"/>
                        </a:rPr>
                        <a:t>uiUnitIdentifier</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1000" b="0" strike="noStrike" spc="-1" noProof="0" dirty="0">
                          <a:solidFill>
                            <a:srgbClr val="000000"/>
                          </a:solidFill>
                          <a:latin typeface="Arial"/>
                          <a:ea typeface="Arial"/>
                        </a:rPr>
                        <a:t>UINT</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1000" b="0" strike="noStrike" spc="-1" noProof="0" dirty="0">
                          <a:solidFill>
                            <a:schemeClr val="dk1"/>
                          </a:solidFill>
                          <a:latin typeface="Calibri"/>
                          <a:ea typeface="Calibri"/>
                        </a:rPr>
                        <a:t>Parametr do adresowania Modbus RTU.</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5"/>
                  </a:ext>
                </a:extLst>
              </a:tr>
              <a:tr h="380880">
                <a:tc>
                  <a:txBody>
                    <a:bodyPr/>
                    <a:lstStyle/>
                    <a:p>
                      <a:pPr algn="ctr">
                        <a:lnSpc>
                          <a:spcPct val="100000"/>
                        </a:lnSpc>
                        <a:tabLst>
                          <a:tab pos="0" algn="l"/>
                        </a:tabLst>
                      </a:pPr>
                      <a:r>
                        <a:rPr lang="pl-PL" sz="1000" b="0" strike="noStrike" spc="-1" noProof="0" dirty="0">
                          <a:solidFill>
                            <a:srgbClr val="000000"/>
                          </a:solidFill>
                          <a:latin typeface="Arial"/>
                          <a:ea typeface="Arial"/>
                        </a:rPr>
                        <a:t>wStartRegister</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1000" b="0" strike="noStrike" spc="-1" noProof="0" dirty="0">
                          <a:solidFill>
                            <a:srgbClr val="000000"/>
                          </a:solidFill>
                          <a:latin typeface="Arial"/>
                          <a:ea typeface="Arial"/>
                        </a:rPr>
                        <a:t>WORD</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1000" b="0" strike="noStrike" spc="-1" noProof="0" dirty="0">
                          <a:solidFill>
                            <a:schemeClr val="dk1"/>
                          </a:solidFill>
                          <a:latin typeface="Calibri"/>
                          <a:ea typeface="Calibri"/>
                        </a:rPr>
                        <a:t>Adres pierwszego rejestru/bitu do odczytu</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6"/>
                  </a:ext>
                </a:extLst>
              </a:tr>
              <a:tr h="380880">
                <a:tc>
                  <a:txBody>
                    <a:bodyPr/>
                    <a:lstStyle/>
                    <a:p>
                      <a:pPr algn="ctr">
                        <a:lnSpc>
                          <a:spcPct val="100000"/>
                        </a:lnSpc>
                        <a:tabLst>
                          <a:tab pos="0" algn="l"/>
                        </a:tabLst>
                      </a:pPr>
                      <a:r>
                        <a:rPr lang="pl-PL" sz="1000" b="0" strike="noStrike" spc="-1" noProof="0" dirty="0">
                          <a:solidFill>
                            <a:srgbClr val="000000"/>
                          </a:solidFill>
                          <a:latin typeface="Arial"/>
                          <a:ea typeface="Arial"/>
                        </a:rPr>
                        <a:t>uiQuantityOfRegisters</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1000" b="0" strike="noStrike" spc="-1" noProof="0" dirty="0">
                          <a:solidFill>
                            <a:srgbClr val="000000"/>
                          </a:solidFill>
                          <a:latin typeface="Arial"/>
                          <a:ea typeface="Arial"/>
                        </a:rPr>
                        <a:t>UINT</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1000" b="0" strike="noStrike" spc="-1" noProof="0" dirty="0">
                          <a:solidFill>
                            <a:schemeClr val="dk1"/>
                          </a:solidFill>
                          <a:latin typeface="Calibri"/>
                          <a:ea typeface="Calibri"/>
                        </a:rPr>
                        <a:t>Ilość rejestrów do odczytu. Maks 125</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7"/>
                  </a:ext>
                </a:extLst>
              </a:tr>
            </a:tbl>
          </a:graphicData>
        </a:graphic>
      </p:graphicFrame>
      <p:sp>
        <p:nvSpPr>
          <p:cNvPr id="1270" name="Google Shape;1556;g34d246f05e5_0_116"/>
          <p:cNvSpPr/>
          <p:nvPr/>
        </p:nvSpPr>
        <p:spPr>
          <a:xfrm>
            <a:off x="570240" y="1032840"/>
            <a:ext cx="6530760" cy="345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400" b="0" strike="noStrike" spc="-1" noProof="0" dirty="0">
                <a:solidFill>
                  <a:srgbClr val="222222"/>
                </a:solidFill>
                <a:latin typeface="Open Sans"/>
                <a:ea typeface="Open Sans"/>
              </a:rPr>
              <a:t>Blok funkcyjny Modbus TCP/IP FC3 w PLCnext Engineer</a:t>
            </a:r>
            <a:endParaRPr lang="pl-PL" sz="1400" b="0" strike="noStrike" spc="-1" noProof="0" dirty="0">
              <a:solidFill>
                <a:srgbClr val="000000"/>
              </a:solidFill>
              <a:latin typeface="Arial"/>
            </a:endParaRPr>
          </a:p>
        </p:txBody>
      </p:sp>
      <p:graphicFrame>
        <p:nvGraphicFramePr>
          <p:cNvPr id="1271" name="Google Shape;1557;g34d246f05e5_0_116"/>
          <p:cNvGraphicFramePr/>
          <p:nvPr>
            <p:extLst>
              <p:ext uri="{D42A27DB-BD31-4B8C-83A1-F6EECF244321}">
                <p14:modId xmlns:p14="http://schemas.microsoft.com/office/powerpoint/2010/main" val="2445541584"/>
              </p:ext>
            </p:extLst>
          </p:nvPr>
        </p:nvGraphicFramePr>
        <p:xfrm>
          <a:off x="212760" y="7163280"/>
          <a:ext cx="7130520" cy="1580040"/>
        </p:xfrm>
        <a:graphic>
          <a:graphicData uri="http://schemas.openxmlformats.org/drawingml/2006/table">
            <a:tbl>
              <a:tblPr/>
              <a:tblGrid>
                <a:gridCol w="1770480">
                  <a:extLst>
                    <a:ext uri="{9D8B030D-6E8A-4147-A177-3AD203B41FA5}">
                      <a16:colId xmlns:a16="http://schemas.microsoft.com/office/drawing/2014/main" val="20000"/>
                    </a:ext>
                  </a:extLst>
                </a:gridCol>
                <a:gridCol w="1045800">
                  <a:extLst>
                    <a:ext uri="{9D8B030D-6E8A-4147-A177-3AD203B41FA5}">
                      <a16:colId xmlns:a16="http://schemas.microsoft.com/office/drawing/2014/main" val="20001"/>
                    </a:ext>
                  </a:extLst>
                </a:gridCol>
                <a:gridCol w="4314240">
                  <a:extLst>
                    <a:ext uri="{9D8B030D-6E8A-4147-A177-3AD203B41FA5}">
                      <a16:colId xmlns:a16="http://schemas.microsoft.com/office/drawing/2014/main" val="20002"/>
                    </a:ext>
                  </a:extLst>
                </a:gridCol>
              </a:tblGrid>
              <a:tr h="269640">
                <a:tc>
                  <a:txBody>
                    <a:bodyPr/>
                    <a:lstStyle/>
                    <a:p>
                      <a:pPr algn="ctr">
                        <a:lnSpc>
                          <a:spcPct val="100000"/>
                        </a:lnSpc>
                        <a:tabLst>
                          <a:tab pos="0" algn="l"/>
                        </a:tabLst>
                      </a:pPr>
                      <a:r>
                        <a:rPr lang="pl-PL" sz="1000" b="0" strike="noStrike" spc="-1" noProof="0" dirty="0">
                          <a:solidFill>
                            <a:srgbClr val="000000"/>
                          </a:solidFill>
                          <a:latin typeface="Calibri"/>
                          <a:ea typeface="Calibri"/>
                        </a:rPr>
                        <a:t>Nazwa wyjścia</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1000" b="0" strike="noStrike" spc="-1" noProof="0" dirty="0">
                          <a:solidFill>
                            <a:srgbClr val="000000"/>
                          </a:solidFill>
                          <a:latin typeface="Calibri"/>
                          <a:ea typeface="Calibri"/>
                        </a:rPr>
                        <a:t>Typ danych</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1000" b="0" strike="noStrike" spc="-1" noProof="0" dirty="0">
                          <a:solidFill>
                            <a:srgbClr val="000000"/>
                          </a:solidFill>
                          <a:latin typeface="Calibri"/>
                          <a:ea typeface="Calibri"/>
                        </a:rPr>
                        <a:t>Opis</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0"/>
                  </a:ext>
                </a:extLst>
              </a:tr>
              <a:tr h="380880">
                <a:tc>
                  <a:txBody>
                    <a:bodyPr/>
                    <a:lstStyle/>
                    <a:p>
                      <a:pPr algn="ctr">
                        <a:lnSpc>
                          <a:spcPct val="100000"/>
                        </a:lnSpc>
                        <a:tabLst>
                          <a:tab pos="0" algn="l"/>
                        </a:tabLst>
                      </a:pPr>
                      <a:r>
                        <a:rPr lang="pl-PL" sz="1000" b="0" strike="noStrike" spc="-1" noProof="0" dirty="0">
                          <a:solidFill>
                            <a:srgbClr val="000000"/>
                          </a:solidFill>
                          <a:latin typeface="Calibri"/>
                          <a:ea typeface="Calibri"/>
                        </a:rPr>
                        <a:t>xActive</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1000" b="0" strike="noStrike" spc="-1" noProof="0" dirty="0">
                          <a:solidFill>
                            <a:srgbClr val="000000"/>
                          </a:solidFill>
                          <a:latin typeface="Calibri"/>
                          <a:ea typeface="Calibri"/>
                        </a:rPr>
                        <a:t>BOOL</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1000" b="0" strike="noStrike" spc="-1" noProof="0" dirty="0">
                          <a:solidFill>
                            <a:srgbClr val="000000"/>
                          </a:solidFill>
                          <a:latin typeface="Calibri"/>
                          <a:ea typeface="Calibri"/>
                        </a:rPr>
                        <a:t>FALSE: Blok funkcyjny jest nieaktywny.</a:t>
                      </a:r>
                      <a:endParaRPr lang="pl-PL" sz="1000" b="0" strike="noStrike" spc="-1" noProof="0" dirty="0">
                        <a:solidFill>
                          <a:srgbClr val="000000"/>
                        </a:solidFill>
                        <a:latin typeface="Arial"/>
                      </a:endParaRPr>
                    </a:p>
                    <a:p>
                      <a:pPr algn="ctr">
                        <a:lnSpc>
                          <a:spcPct val="100000"/>
                        </a:lnSpc>
                        <a:tabLst>
                          <a:tab pos="0" algn="l"/>
                        </a:tabLst>
                      </a:pPr>
                      <a:r>
                        <a:rPr lang="pl-PL" sz="1000" b="0" strike="noStrike" spc="-1" noProof="0" dirty="0">
                          <a:solidFill>
                            <a:srgbClr val="000000"/>
                          </a:solidFill>
                          <a:latin typeface="Calibri"/>
                          <a:ea typeface="Calibri"/>
                        </a:rPr>
                        <a:t>TRUE: Blok funkcyjny jest aktywny. Nie inicjuj żadnych dalszych działań dopóki xActive nie przyjmie wartości TRUE po aktywacji!</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1"/>
                  </a:ext>
                </a:extLst>
              </a:tr>
              <a:tr h="380880">
                <a:tc>
                  <a:txBody>
                    <a:bodyPr/>
                    <a:lstStyle/>
                    <a:p>
                      <a:pPr algn="ctr">
                        <a:lnSpc>
                          <a:spcPct val="100000"/>
                        </a:lnSpc>
                        <a:tabLst>
                          <a:tab pos="0" algn="l"/>
                        </a:tabLst>
                      </a:pPr>
                      <a:r>
                        <a:rPr lang="pl-PL" sz="1000" b="0" strike="noStrike" spc="-1" noProof="0" dirty="0">
                          <a:solidFill>
                            <a:srgbClr val="000000"/>
                          </a:solidFill>
                          <a:latin typeface="Calibri"/>
                          <a:ea typeface="Calibri"/>
                        </a:rPr>
                        <a:t>xNDR</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1000" b="0" strike="noStrike" spc="-1" noProof="0" dirty="0">
                          <a:solidFill>
                            <a:srgbClr val="000000"/>
                          </a:solidFill>
                          <a:latin typeface="Calibri"/>
                          <a:ea typeface="Calibri"/>
                        </a:rPr>
                        <a:t>BOOL</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1000" b="0" strike="noStrike" spc="-1" noProof="0" dirty="0">
                          <a:solidFill>
                            <a:srgbClr val="000000"/>
                          </a:solidFill>
                          <a:latin typeface="Calibri"/>
                          <a:ea typeface="Calibri"/>
                        </a:rPr>
                        <a:t>TRUE dla jednego cyklu. Nowe dane zostały otrzymane</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2"/>
                  </a:ext>
                </a:extLst>
              </a:tr>
              <a:tr h="380880">
                <a:tc>
                  <a:txBody>
                    <a:bodyPr/>
                    <a:lstStyle/>
                    <a:p>
                      <a:pPr algn="ctr">
                        <a:lnSpc>
                          <a:spcPct val="100000"/>
                        </a:lnSpc>
                        <a:tabLst>
                          <a:tab pos="0" algn="l"/>
                        </a:tabLst>
                      </a:pPr>
                      <a:r>
                        <a:rPr lang="pl-PL" sz="1000" b="0" strike="noStrike" spc="-1" noProof="0" dirty="0">
                          <a:solidFill>
                            <a:srgbClr val="000000"/>
                          </a:solidFill>
                          <a:latin typeface="Calibri"/>
                          <a:ea typeface="Calibri"/>
                        </a:rPr>
                        <a:t>uiByteCount</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1000" b="0" strike="noStrike" spc="-1" noProof="0" dirty="0">
                          <a:solidFill>
                            <a:srgbClr val="000000"/>
                          </a:solidFill>
                          <a:latin typeface="Calibri"/>
                          <a:ea typeface="Calibri"/>
                        </a:rPr>
                        <a:t>UINT</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00000"/>
                        </a:lnSpc>
                        <a:tabLst>
                          <a:tab pos="0" algn="l"/>
                        </a:tabLst>
                      </a:pPr>
                      <a:r>
                        <a:rPr lang="pl-PL" sz="1000" b="0" strike="noStrike" spc="-1" noProof="0" dirty="0">
                          <a:solidFill>
                            <a:srgbClr val="000000"/>
                          </a:solidFill>
                          <a:latin typeface="Calibri"/>
                          <a:ea typeface="Calibri"/>
                        </a:rPr>
                        <a:t>Ilość otrzymanych bitów.</a:t>
                      </a:r>
                      <a:endParaRPr lang="pl-PL" sz="10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3"/>
                  </a:ext>
                </a:extLst>
              </a:tr>
            </a:tbl>
          </a:graphicData>
        </a:graphic>
      </p:graphicFrame>
      <p:sp>
        <p:nvSpPr>
          <p:cNvPr id="1272" name="PlaceHolder 1"/>
          <p:cNvSpPr>
            <a:spLocks noGrp="1"/>
          </p:cNvSpPr>
          <p:nvPr>
            <p:ph type="sldNum" idx="62"/>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216AA51F-BADD-47A5-9EE3-0535C90007FD}" type="slidenum">
              <a:rPr lang="pl-PL" sz="1200" b="0" strike="noStrike" spc="-1" noProof="0" smtClean="0">
                <a:solidFill>
                  <a:srgbClr val="888888"/>
                </a:solidFill>
                <a:latin typeface="Calibri"/>
                <a:ea typeface="Calibri"/>
              </a:rPr>
              <a:t>60</a:t>
            </a:fld>
            <a:endParaRPr lang="pl-PL" sz="1200" b="0" strike="noStrike" spc="-1" noProof="0" dirty="0">
              <a:solidFill>
                <a:srgbClr val="000000"/>
              </a:solidFill>
              <a:latin typeface="Times New Roman"/>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3" name="Google Shape;1563;g3524b166b5b_3_365"/>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1274" name="Google Shape;1564;g3524b166b5b_3_365"/>
          <p:cNvSpPr/>
          <p:nvPr/>
        </p:nvSpPr>
        <p:spPr>
          <a:xfrm>
            <a:off x="51228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4" y="0"/>
                </a:lnTo>
                <a:lnTo>
                  <a:pt x="2580974"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275" name="Google Shape;1565;g3524b166b5b_3_365"/>
          <p:cNvSpPr/>
          <p:nvPr/>
        </p:nvSpPr>
        <p:spPr>
          <a:xfrm>
            <a:off x="768600" y="65952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FFFFFF"/>
                </a:solidFill>
                <a:latin typeface="Open Sans Light"/>
                <a:ea typeface="Open Sans Light"/>
              </a:rPr>
              <a:t>PROGRAMOWANIE PLC</a:t>
            </a:r>
            <a:endParaRPr lang="pl-PL" sz="1110" b="0" strike="noStrike" spc="-1" noProof="0" dirty="0">
              <a:solidFill>
                <a:srgbClr val="000000"/>
              </a:solidFill>
              <a:latin typeface="Arial"/>
            </a:endParaRPr>
          </a:p>
        </p:txBody>
      </p:sp>
      <p:sp>
        <p:nvSpPr>
          <p:cNvPr id="1276" name="Google Shape;1566;g3524b166b5b_3_365"/>
          <p:cNvSpPr/>
          <p:nvPr/>
        </p:nvSpPr>
        <p:spPr>
          <a:xfrm>
            <a:off x="4979880" y="66744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364D62"/>
                </a:solidFill>
                <a:latin typeface="Open Sans Light"/>
                <a:ea typeface="Open Sans Light"/>
              </a:rPr>
              <a:t>STRONA| 61</a:t>
            </a:r>
            <a:endParaRPr lang="pl-PL" sz="1110" b="0" strike="noStrike" spc="-1" noProof="0" dirty="0">
              <a:solidFill>
                <a:srgbClr val="000000"/>
              </a:solidFill>
              <a:latin typeface="Arial"/>
            </a:endParaRPr>
          </a:p>
        </p:txBody>
      </p:sp>
      <p:sp>
        <p:nvSpPr>
          <p:cNvPr id="1277" name="Google Shape;1567;g3524b166b5b_3_365"/>
          <p:cNvSpPr/>
          <p:nvPr/>
        </p:nvSpPr>
        <p:spPr>
          <a:xfrm>
            <a:off x="512280" y="243720"/>
            <a:ext cx="664704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Automatyka przemysłowa, nauka programowania i obsługi sterowników</a:t>
            </a:r>
            <a:endParaRPr lang="pl-PL" sz="1400" b="0" strike="noStrike" spc="-1" noProof="0" dirty="0">
              <a:solidFill>
                <a:srgbClr val="000000"/>
              </a:solidFill>
              <a:latin typeface="Arial"/>
            </a:endParaRPr>
          </a:p>
        </p:txBody>
      </p:sp>
      <p:sp>
        <p:nvSpPr>
          <p:cNvPr id="1278" name="Google Shape;1568;g3524b166b5b_3_365"/>
          <p:cNvSpPr/>
          <p:nvPr/>
        </p:nvSpPr>
        <p:spPr>
          <a:xfrm>
            <a:off x="510840" y="1152000"/>
            <a:ext cx="6373800" cy="295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Zadanie 27 Komunikacja modbus</a:t>
            </a:r>
            <a:endParaRPr lang="pl-PL" sz="1200" b="0" strike="noStrike" spc="-1" noProof="0" dirty="0">
              <a:solidFill>
                <a:srgbClr val="000000"/>
              </a:solidFill>
              <a:latin typeface="Arial"/>
            </a:endParaRPr>
          </a:p>
        </p:txBody>
      </p:sp>
      <p:sp>
        <p:nvSpPr>
          <p:cNvPr id="1279" name="Google Shape;1569;g3524b166b5b_3_365"/>
          <p:cNvSpPr/>
          <p:nvPr/>
        </p:nvSpPr>
        <p:spPr>
          <a:xfrm>
            <a:off x="510840" y="1336680"/>
            <a:ext cx="5370840" cy="6400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40000"/>
              </a:lnSpc>
              <a:tabLst>
                <a:tab pos="0" algn="l"/>
              </a:tabLst>
            </a:pPr>
            <a:r>
              <a:rPr lang="pl-PL" sz="1000" b="0" strike="noStrike" spc="-1" noProof="0" dirty="0">
                <a:solidFill>
                  <a:srgbClr val="000000"/>
                </a:solidFill>
                <a:latin typeface="Open Sans Light"/>
                <a:ea typeface="Open Sans Light"/>
              </a:rPr>
              <a:t>Za pomocą protokołu Modbus TCP/IP odczytaj dane z rejestrów wejściowych (Input Registers – funkcja 0x04) urządzenia znajdującego się pod adresem podanym przez prowadzącego Odczytaj dane z poniższych rejestrów:</a:t>
            </a:r>
            <a:endParaRPr lang="pl-PL" sz="1000" b="0" strike="noStrike" spc="-1" noProof="0" dirty="0">
              <a:solidFill>
                <a:srgbClr val="000000"/>
              </a:solidFill>
              <a:latin typeface="Arial"/>
            </a:endParaRPr>
          </a:p>
        </p:txBody>
      </p:sp>
      <p:sp>
        <p:nvSpPr>
          <p:cNvPr id="1280" name="Google Shape;1570;g3524b166b5b_3_365"/>
          <p:cNvSpPr/>
          <p:nvPr/>
        </p:nvSpPr>
        <p:spPr>
          <a:xfrm>
            <a:off x="513720" y="2052000"/>
            <a:ext cx="6525720" cy="1494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marL="457200" indent="-291960">
              <a:lnSpc>
                <a:spcPct val="140000"/>
              </a:lnSpc>
              <a:buClr>
                <a:srgbClr val="000000"/>
              </a:buClr>
              <a:buFont typeface="Open Sans Light"/>
              <a:buChar char="●"/>
            </a:pPr>
            <a:r>
              <a:rPr lang="pl-PL" sz="1000" b="0" strike="noStrike" spc="-1" noProof="0" dirty="0">
                <a:solidFill>
                  <a:srgbClr val="000000"/>
                </a:solidFill>
                <a:latin typeface="Open Sans Light"/>
                <a:ea typeface="Open Sans Light"/>
              </a:rPr>
              <a:t>Utwórz blok Client Modbus TCP.</a:t>
            </a:r>
            <a:endParaRPr lang="pl-PL" sz="1000" b="0" strike="noStrike" spc="-1" noProof="0" dirty="0">
              <a:solidFill>
                <a:srgbClr val="000000"/>
              </a:solidFill>
              <a:latin typeface="Arial"/>
            </a:endParaRPr>
          </a:p>
          <a:p>
            <a:pPr marL="457200" indent="-291960">
              <a:lnSpc>
                <a:spcPct val="140000"/>
              </a:lnSpc>
              <a:buClr>
                <a:srgbClr val="000000"/>
              </a:buClr>
              <a:buFont typeface="Open Sans Light"/>
              <a:buChar char="●"/>
            </a:pPr>
            <a:r>
              <a:rPr lang="pl-PL" sz="1000" b="0" strike="noStrike" spc="-1" noProof="0" dirty="0">
                <a:solidFill>
                  <a:srgbClr val="000000"/>
                </a:solidFill>
                <a:latin typeface="Open Sans Light"/>
                <a:ea typeface="Open Sans Light"/>
              </a:rPr>
              <a:t>Skonfiguruj go w taki sposób żeby odczytywał podane poniżej rejestry. </a:t>
            </a:r>
            <a:endParaRPr lang="pl-PL" sz="1000" b="0" strike="noStrike" spc="-1" noProof="0" dirty="0">
              <a:solidFill>
                <a:srgbClr val="000000"/>
              </a:solidFill>
              <a:latin typeface="Arial"/>
            </a:endParaRPr>
          </a:p>
          <a:p>
            <a:pPr marL="457200" indent="-291960">
              <a:lnSpc>
                <a:spcPct val="140000"/>
              </a:lnSpc>
              <a:buClr>
                <a:srgbClr val="000000"/>
              </a:buClr>
              <a:buFont typeface="Open Sans Light"/>
              <a:buChar char="●"/>
            </a:pPr>
            <a:r>
              <a:rPr lang="pl-PL" sz="1000" b="0" strike="noStrike" spc="-1" noProof="0" dirty="0">
                <a:solidFill>
                  <a:srgbClr val="000000"/>
                </a:solidFill>
                <a:latin typeface="Open Sans Light"/>
                <a:ea typeface="Open Sans Light"/>
              </a:rPr>
              <a:t>Dla wartości bool musisz odczytać rejestr jako pojedyncze bity a nie cały word</a:t>
            </a:r>
            <a:endParaRPr lang="pl-PL" sz="1000" b="0" strike="noStrike" spc="-1" noProof="0" dirty="0">
              <a:solidFill>
                <a:srgbClr val="000000"/>
              </a:solidFill>
              <a:latin typeface="Arial"/>
            </a:endParaRPr>
          </a:p>
          <a:p>
            <a:pPr marL="457200" indent="-291960">
              <a:lnSpc>
                <a:spcPct val="140000"/>
              </a:lnSpc>
              <a:buClr>
                <a:srgbClr val="000000"/>
              </a:buClr>
              <a:buFont typeface="Open Sans Light"/>
              <a:buChar char="●"/>
            </a:pPr>
            <a:r>
              <a:rPr lang="pl-PL" sz="1000" b="0" strike="noStrike" spc="-1" noProof="0" dirty="0">
                <a:solidFill>
                  <a:srgbClr val="000000"/>
                </a:solidFill>
                <a:latin typeface="Open Sans Light"/>
                <a:ea typeface="Open Sans Light"/>
              </a:rPr>
              <a:t>W przypadku real, musisz połączyć dwa rejestry (np. 30005 i 30006).</a:t>
            </a:r>
            <a:endParaRPr lang="pl-PL" sz="1000" b="0" strike="noStrike" spc="-1" noProof="0" dirty="0">
              <a:solidFill>
                <a:srgbClr val="000000"/>
              </a:solidFill>
              <a:latin typeface="Arial"/>
            </a:endParaRPr>
          </a:p>
          <a:p>
            <a:pPr marL="457200" indent="-291960">
              <a:lnSpc>
                <a:spcPct val="140000"/>
              </a:lnSpc>
              <a:buClr>
                <a:srgbClr val="000000"/>
              </a:buClr>
              <a:buFont typeface="Open Sans Light"/>
              <a:buChar char="●"/>
            </a:pPr>
            <a:r>
              <a:rPr lang="pl-PL" sz="1000" b="0" strike="noStrike" spc="-1" noProof="0" dirty="0">
                <a:solidFill>
                  <a:srgbClr val="000000"/>
                </a:solidFill>
                <a:latin typeface="Open Sans Light"/>
                <a:ea typeface="Open Sans Light"/>
              </a:rPr>
              <a:t>Little Endian i Big Endian – to pojęcia związane z kolejnością bajtów przy przesyłaniu lub zapisywaniu danych wielobajtowych. Dla big endian najbardziej znaczący bajt (ang. Most Significant Byte, MSB) jest zapisywany jako pierwszy (na najmniejszym adresie), w przypadku little endian odwrotnie.</a:t>
            </a:r>
            <a:endParaRPr lang="pl-PL" sz="1000" b="0" strike="noStrike" spc="-1" noProof="0" dirty="0">
              <a:solidFill>
                <a:srgbClr val="000000"/>
              </a:solidFill>
              <a:latin typeface="Arial"/>
            </a:endParaRPr>
          </a:p>
        </p:txBody>
      </p:sp>
      <p:graphicFrame>
        <p:nvGraphicFramePr>
          <p:cNvPr id="1281" name="Google Shape;1571;g3524b166b5b_3_365"/>
          <p:cNvGraphicFramePr/>
          <p:nvPr>
            <p:extLst>
              <p:ext uri="{D42A27DB-BD31-4B8C-83A1-F6EECF244321}">
                <p14:modId xmlns:p14="http://schemas.microsoft.com/office/powerpoint/2010/main" val="2638392528"/>
              </p:ext>
            </p:extLst>
          </p:nvPr>
        </p:nvGraphicFramePr>
        <p:xfrm>
          <a:off x="948240" y="3763800"/>
          <a:ext cx="5650560" cy="2000160"/>
        </p:xfrm>
        <a:graphic>
          <a:graphicData uri="http://schemas.openxmlformats.org/drawingml/2006/table">
            <a:tbl>
              <a:tblPr/>
              <a:tblGrid>
                <a:gridCol w="1883520">
                  <a:extLst>
                    <a:ext uri="{9D8B030D-6E8A-4147-A177-3AD203B41FA5}">
                      <a16:colId xmlns:a16="http://schemas.microsoft.com/office/drawing/2014/main" val="20000"/>
                    </a:ext>
                  </a:extLst>
                </a:gridCol>
                <a:gridCol w="1883520">
                  <a:extLst>
                    <a:ext uri="{9D8B030D-6E8A-4147-A177-3AD203B41FA5}">
                      <a16:colId xmlns:a16="http://schemas.microsoft.com/office/drawing/2014/main" val="20001"/>
                    </a:ext>
                  </a:extLst>
                </a:gridCol>
                <a:gridCol w="1883520">
                  <a:extLst>
                    <a:ext uri="{9D8B030D-6E8A-4147-A177-3AD203B41FA5}">
                      <a16:colId xmlns:a16="http://schemas.microsoft.com/office/drawing/2014/main" val="20002"/>
                    </a:ext>
                  </a:extLst>
                </a:gridCol>
              </a:tblGrid>
              <a:tr h="380880">
                <a:tc>
                  <a:txBody>
                    <a:bodyPr/>
                    <a:lstStyle/>
                    <a:p>
                      <a:pPr algn="ctr">
                        <a:lnSpc>
                          <a:spcPct val="115000"/>
                        </a:lnSpc>
                        <a:tabLst>
                          <a:tab pos="0" algn="l"/>
                        </a:tabLst>
                      </a:pPr>
                      <a:r>
                        <a:rPr lang="pl-PL" sz="1100" b="1" strike="noStrike" spc="-1" noProof="0" dirty="0">
                          <a:solidFill>
                            <a:srgbClr val="000000"/>
                          </a:solidFill>
                          <a:latin typeface="Arial"/>
                          <a:ea typeface="Arial"/>
                        </a:rPr>
                        <a:t>Adres rejestru</a:t>
                      </a:r>
                      <a:endParaRPr lang="pl-PL" sz="11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gn="ctr">
                        <a:lnSpc>
                          <a:spcPct val="115000"/>
                        </a:lnSpc>
                        <a:tabLst>
                          <a:tab pos="0" algn="l"/>
                        </a:tabLst>
                      </a:pPr>
                      <a:r>
                        <a:rPr lang="pl-PL" sz="1100" b="1" strike="noStrike" spc="-1" noProof="0" dirty="0">
                          <a:solidFill>
                            <a:srgbClr val="000000"/>
                          </a:solidFill>
                          <a:latin typeface="Arial"/>
                          <a:ea typeface="Arial"/>
                        </a:rPr>
                        <a:t>Typ danych</a:t>
                      </a:r>
                      <a:endParaRPr lang="pl-PL" sz="11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gn="ctr">
                        <a:lnSpc>
                          <a:spcPct val="115000"/>
                        </a:lnSpc>
                        <a:tabLst>
                          <a:tab pos="0" algn="l"/>
                        </a:tabLst>
                      </a:pPr>
                      <a:r>
                        <a:rPr lang="pl-PL" sz="1100" b="1" strike="noStrike" spc="-1" noProof="0" dirty="0">
                          <a:solidFill>
                            <a:srgbClr val="000000"/>
                          </a:solidFill>
                          <a:latin typeface="Arial"/>
                          <a:ea typeface="Arial"/>
                        </a:rPr>
                        <a:t>Kolejność bajtów</a:t>
                      </a:r>
                      <a:endParaRPr lang="pl-PL" sz="11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extLst>
                  <a:ext uri="{0D108BD9-81ED-4DB2-BD59-A6C34878D82A}">
                    <a16:rowId xmlns:a16="http://schemas.microsoft.com/office/drawing/2014/main" val="10000"/>
                  </a:ext>
                </a:extLst>
              </a:tr>
              <a:tr h="426240">
                <a:tc>
                  <a:txBody>
                    <a:bodyPr/>
                    <a:lstStyle/>
                    <a:p>
                      <a:pPr>
                        <a:lnSpc>
                          <a:spcPct val="100000"/>
                        </a:lnSpc>
                        <a:tabLst>
                          <a:tab pos="0" algn="l"/>
                        </a:tabLst>
                      </a:pPr>
                      <a:r>
                        <a:rPr lang="pl-PL" sz="1400" b="0" strike="noStrike" spc="-1" noProof="0" dirty="0">
                          <a:solidFill>
                            <a:srgbClr val="000000"/>
                          </a:solidFill>
                          <a:latin typeface="Arial"/>
                          <a:ea typeface="Arial"/>
                        </a:rPr>
                        <a:t>30001.0,</a:t>
                      </a:r>
                      <a:r>
                        <a:rPr lang="pl-PL" sz="1400" b="0" strike="noStrike" spc="-1" noProof="0" dirty="0">
                          <a:solidFill>
                            <a:schemeClr val="dk1"/>
                          </a:solidFill>
                          <a:latin typeface="Arial"/>
                          <a:ea typeface="Arial"/>
                        </a:rPr>
                        <a:t>30001.15</a:t>
                      </a:r>
                      <a:endParaRPr lang="pl-PL" sz="14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gn="ctr">
                        <a:lnSpc>
                          <a:spcPct val="115000"/>
                        </a:lnSpc>
                        <a:tabLst>
                          <a:tab pos="0" algn="l"/>
                        </a:tabLst>
                      </a:pPr>
                      <a:r>
                        <a:rPr lang="pl-PL" sz="1100" b="1" strike="noStrike" spc="-1" noProof="0" dirty="0">
                          <a:solidFill>
                            <a:schemeClr val="dk1"/>
                          </a:solidFill>
                          <a:latin typeface="Arial"/>
                          <a:ea typeface="Arial"/>
                        </a:rPr>
                        <a:t>Bool</a:t>
                      </a:r>
                      <a:endParaRPr lang="pl-PL" sz="11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nSpc>
                          <a:spcPct val="100000"/>
                        </a:lnSpc>
                        <a:tabLst>
                          <a:tab pos="0" algn="l"/>
                        </a:tabLst>
                      </a:pPr>
                      <a:r>
                        <a:rPr lang="pl-PL" sz="1400" b="0" strike="noStrike" spc="-1" noProof="0" dirty="0">
                          <a:solidFill>
                            <a:srgbClr val="000000"/>
                          </a:solidFill>
                          <a:latin typeface="Arial"/>
                          <a:ea typeface="Arial"/>
                        </a:rPr>
                        <a:t>N/A</a:t>
                      </a:r>
                      <a:endParaRPr lang="pl-PL" sz="14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extLst>
                  <a:ext uri="{0D108BD9-81ED-4DB2-BD59-A6C34878D82A}">
                    <a16:rowId xmlns:a16="http://schemas.microsoft.com/office/drawing/2014/main" val="10001"/>
                  </a:ext>
                </a:extLst>
              </a:tr>
              <a:tr h="366120">
                <a:tc>
                  <a:txBody>
                    <a:bodyPr/>
                    <a:lstStyle/>
                    <a:p>
                      <a:pPr>
                        <a:lnSpc>
                          <a:spcPct val="100000"/>
                        </a:lnSpc>
                        <a:tabLst>
                          <a:tab pos="0" algn="l"/>
                        </a:tabLst>
                      </a:pPr>
                      <a:r>
                        <a:rPr lang="pl-PL" sz="1400" b="0" strike="noStrike" spc="-1" noProof="0" dirty="0">
                          <a:solidFill>
                            <a:srgbClr val="000000"/>
                          </a:solidFill>
                          <a:latin typeface="Arial"/>
                          <a:ea typeface="Arial"/>
                        </a:rPr>
                        <a:t>30002</a:t>
                      </a:r>
                      <a:endParaRPr lang="pl-PL" sz="14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gn="ctr">
                        <a:lnSpc>
                          <a:spcPct val="115000"/>
                        </a:lnSpc>
                        <a:tabLst>
                          <a:tab pos="0" algn="l"/>
                        </a:tabLst>
                      </a:pPr>
                      <a:r>
                        <a:rPr lang="pl-PL" sz="1100" b="1" strike="noStrike" spc="-1" noProof="0" dirty="0">
                          <a:solidFill>
                            <a:schemeClr val="dk1"/>
                          </a:solidFill>
                          <a:latin typeface="Arial"/>
                          <a:ea typeface="Arial"/>
                        </a:rPr>
                        <a:t>Int</a:t>
                      </a:r>
                      <a:endParaRPr lang="pl-PL" sz="11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nSpc>
                          <a:spcPct val="100000"/>
                        </a:lnSpc>
                        <a:tabLst>
                          <a:tab pos="0" algn="l"/>
                        </a:tabLst>
                      </a:pPr>
                      <a:r>
                        <a:rPr lang="pl-PL" sz="1400" b="0" strike="noStrike" spc="-1" noProof="0" dirty="0">
                          <a:solidFill>
                            <a:srgbClr val="000000"/>
                          </a:solidFill>
                          <a:latin typeface="Arial"/>
                          <a:ea typeface="Arial"/>
                        </a:rPr>
                        <a:t>Big Endian</a:t>
                      </a:r>
                      <a:endParaRPr lang="pl-PL" sz="14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extLst>
                  <a:ext uri="{0D108BD9-81ED-4DB2-BD59-A6C34878D82A}">
                    <a16:rowId xmlns:a16="http://schemas.microsoft.com/office/drawing/2014/main" val="10002"/>
                  </a:ext>
                </a:extLst>
              </a:tr>
              <a:tr h="446040">
                <a:tc>
                  <a:txBody>
                    <a:bodyPr/>
                    <a:lstStyle/>
                    <a:p>
                      <a:pPr>
                        <a:lnSpc>
                          <a:spcPct val="100000"/>
                        </a:lnSpc>
                        <a:tabLst>
                          <a:tab pos="0" algn="l"/>
                        </a:tabLst>
                      </a:pPr>
                      <a:r>
                        <a:rPr lang="pl-PL" sz="1400" b="0" strike="noStrike" spc="-1" noProof="0" dirty="0">
                          <a:solidFill>
                            <a:srgbClr val="000000"/>
                          </a:solidFill>
                          <a:latin typeface="Arial"/>
                          <a:ea typeface="Arial"/>
                        </a:rPr>
                        <a:t>30004</a:t>
                      </a:r>
                      <a:endParaRPr lang="pl-PL" sz="14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gn="ctr">
                        <a:lnSpc>
                          <a:spcPct val="115000"/>
                        </a:lnSpc>
                        <a:tabLst>
                          <a:tab pos="0" algn="l"/>
                        </a:tabLst>
                      </a:pPr>
                      <a:r>
                        <a:rPr lang="pl-PL" sz="1100" b="1" strike="noStrike" spc="-1" noProof="0" dirty="0">
                          <a:solidFill>
                            <a:schemeClr val="dk1"/>
                          </a:solidFill>
                          <a:latin typeface="Arial"/>
                          <a:ea typeface="Arial"/>
                        </a:rPr>
                        <a:t>Word</a:t>
                      </a:r>
                      <a:endParaRPr lang="pl-PL" sz="11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nSpc>
                          <a:spcPct val="100000"/>
                        </a:lnSpc>
                        <a:tabLst>
                          <a:tab pos="0" algn="l"/>
                        </a:tabLst>
                      </a:pPr>
                      <a:r>
                        <a:rPr lang="pl-PL" sz="1400" b="0" strike="noStrike" spc="-1" noProof="0" dirty="0">
                          <a:solidFill>
                            <a:schemeClr val="dk1"/>
                          </a:solidFill>
                          <a:latin typeface="Arial"/>
                          <a:ea typeface="Arial"/>
                        </a:rPr>
                        <a:t>Big Endian</a:t>
                      </a:r>
                      <a:endParaRPr lang="pl-PL" sz="14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extLst>
                  <a:ext uri="{0D108BD9-81ED-4DB2-BD59-A6C34878D82A}">
                    <a16:rowId xmlns:a16="http://schemas.microsoft.com/office/drawing/2014/main" val="10003"/>
                  </a:ext>
                </a:extLst>
              </a:tr>
              <a:tr h="380880">
                <a:tc>
                  <a:txBody>
                    <a:bodyPr/>
                    <a:lstStyle/>
                    <a:p>
                      <a:pPr>
                        <a:lnSpc>
                          <a:spcPct val="100000"/>
                        </a:lnSpc>
                        <a:tabLst>
                          <a:tab pos="0" algn="l"/>
                        </a:tabLst>
                      </a:pPr>
                      <a:r>
                        <a:rPr lang="pl-PL" sz="1400" b="0" strike="noStrike" spc="-1" noProof="0" dirty="0">
                          <a:solidFill>
                            <a:schemeClr val="dk1"/>
                          </a:solidFill>
                          <a:latin typeface="Arial"/>
                          <a:ea typeface="Arial"/>
                        </a:rPr>
                        <a:t>30005-30006</a:t>
                      </a:r>
                      <a:endParaRPr lang="pl-PL" sz="14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gn="ctr">
                        <a:lnSpc>
                          <a:spcPct val="115000"/>
                        </a:lnSpc>
                        <a:tabLst>
                          <a:tab pos="0" algn="l"/>
                        </a:tabLst>
                      </a:pPr>
                      <a:r>
                        <a:rPr lang="pl-PL" sz="1100" b="1" strike="noStrike" spc="-1" noProof="0" dirty="0">
                          <a:solidFill>
                            <a:schemeClr val="dk1"/>
                          </a:solidFill>
                          <a:latin typeface="Arial"/>
                          <a:ea typeface="Arial"/>
                        </a:rPr>
                        <a:t>Real</a:t>
                      </a:r>
                      <a:endParaRPr lang="pl-PL" sz="11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nSpc>
                          <a:spcPct val="100000"/>
                        </a:lnSpc>
                        <a:tabLst>
                          <a:tab pos="0" algn="l"/>
                        </a:tabLst>
                      </a:pPr>
                      <a:r>
                        <a:rPr lang="pl-PL" sz="1400" b="0" strike="noStrike" spc="-1" noProof="0" dirty="0">
                          <a:solidFill>
                            <a:schemeClr val="dk1"/>
                          </a:solidFill>
                          <a:latin typeface="Arial"/>
                          <a:ea typeface="Arial"/>
                        </a:rPr>
                        <a:t>Little Endian</a:t>
                      </a:r>
                      <a:endParaRPr lang="pl-PL" sz="14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extLst>
                  <a:ext uri="{0D108BD9-81ED-4DB2-BD59-A6C34878D82A}">
                    <a16:rowId xmlns:a16="http://schemas.microsoft.com/office/drawing/2014/main" val="10004"/>
                  </a:ext>
                </a:extLst>
              </a:tr>
            </a:tbl>
          </a:graphicData>
        </a:graphic>
      </p:graphicFrame>
      <p:sp>
        <p:nvSpPr>
          <p:cNvPr id="1282" name="Google Shape;1572;g3524b166b5b_3_365"/>
          <p:cNvSpPr/>
          <p:nvPr/>
        </p:nvSpPr>
        <p:spPr>
          <a:xfrm>
            <a:off x="435240" y="6124680"/>
            <a:ext cx="6373800" cy="295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Zadanie 28 Komunikacja modbus</a:t>
            </a:r>
            <a:endParaRPr lang="pl-PL" sz="1200" b="0" strike="noStrike" spc="-1" noProof="0" dirty="0">
              <a:solidFill>
                <a:srgbClr val="000000"/>
              </a:solidFill>
              <a:latin typeface="Arial"/>
            </a:endParaRPr>
          </a:p>
        </p:txBody>
      </p:sp>
      <p:sp>
        <p:nvSpPr>
          <p:cNvPr id="1283" name="Google Shape;1573;g3524b166b5b_3_365"/>
          <p:cNvSpPr/>
          <p:nvPr/>
        </p:nvSpPr>
        <p:spPr>
          <a:xfrm>
            <a:off x="435240" y="6309360"/>
            <a:ext cx="5370840" cy="426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40000"/>
              </a:lnSpc>
              <a:tabLst>
                <a:tab pos="0" algn="l"/>
              </a:tabLst>
            </a:pPr>
            <a:r>
              <a:rPr lang="pl-PL" sz="1000" b="0" strike="noStrike" spc="-1" noProof="0" dirty="0">
                <a:solidFill>
                  <a:srgbClr val="000000"/>
                </a:solidFill>
                <a:latin typeface="Open Sans Light"/>
                <a:ea typeface="Open Sans Light"/>
              </a:rPr>
              <a:t>Za pomocą protokołu Modbus TCP/IP zapisz dane do rejestrów wyjściowych (Holding Registers – funkcja 0x10) urządzenia pod tym samym adresem IP</a:t>
            </a:r>
            <a:endParaRPr lang="pl-PL" sz="1000" b="0" strike="noStrike" spc="-1" noProof="0" dirty="0">
              <a:solidFill>
                <a:srgbClr val="000000"/>
              </a:solidFill>
              <a:latin typeface="Arial"/>
            </a:endParaRPr>
          </a:p>
        </p:txBody>
      </p:sp>
      <p:sp>
        <p:nvSpPr>
          <p:cNvPr id="1284" name="Google Shape;1574;g3524b166b5b_3_365"/>
          <p:cNvSpPr/>
          <p:nvPr/>
        </p:nvSpPr>
        <p:spPr>
          <a:xfrm>
            <a:off x="434880" y="6854400"/>
            <a:ext cx="6525720" cy="426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marL="457200" indent="-291960">
              <a:lnSpc>
                <a:spcPct val="140000"/>
              </a:lnSpc>
              <a:buClr>
                <a:srgbClr val="000000"/>
              </a:buClr>
              <a:buFont typeface="Open Sans Light"/>
              <a:buChar char="●"/>
            </a:pPr>
            <a:r>
              <a:rPr lang="pl-PL" sz="1000" b="0" strike="noStrike" spc="-1" noProof="0" dirty="0">
                <a:solidFill>
                  <a:srgbClr val="000000"/>
                </a:solidFill>
                <a:latin typeface="Open Sans Light"/>
                <a:ea typeface="Open Sans Light"/>
              </a:rPr>
              <a:t>Utwórz blok Client Modbus TCP.</a:t>
            </a:r>
            <a:endParaRPr lang="pl-PL" sz="1000" b="0" strike="noStrike" spc="-1" noProof="0" dirty="0">
              <a:solidFill>
                <a:srgbClr val="000000"/>
              </a:solidFill>
              <a:latin typeface="Arial"/>
            </a:endParaRPr>
          </a:p>
          <a:p>
            <a:pPr marL="457200" indent="-291960">
              <a:lnSpc>
                <a:spcPct val="140000"/>
              </a:lnSpc>
              <a:buClr>
                <a:srgbClr val="000000"/>
              </a:buClr>
              <a:buFont typeface="Open Sans Light"/>
              <a:buChar char="●"/>
            </a:pPr>
            <a:r>
              <a:rPr lang="pl-PL" sz="1000" b="0" strike="noStrike" spc="-1" noProof="0" dirty="0">
                <a:solidFill>
                  <a:srgbClr val="000000"/>
                </a:solidFill>
                <a:latin typeface="Open Sans Light"/>
                <a:ea typeface="Open Sans Light"/>
              </a:rPr>
              <a:t>Skonfiguruj go w taki sposób żeby nadpisywał podane poniżej rejestry. </a:t>
            </a:r>
            <a:endParaRPr lang="pl-PL" sz="1000" b="0" strike="noStrike" spc="-1" noProof="0" dirty="0">
              <a:solidFill>
                <a:srgbClr val="000000"/>
              </a:solidFill>
              <a:latin typeface="Arial"/>
            </a:endParaRPr>
          </a:p>
        </p:txBody>
      </p:sp>
      <p:graphicFrame>
        <p:nvGraphicFramePr>
          <p:cNvPr id="1285" name="Google Shape;1575;g3524b166b5b_3_365"/>
          <p:cNvGraphicFramePr/>
          <p:nvPr>
            <p:extLst>
              <p:ext uri="{D42A27DB-BD31-4B8C-83A1-F6EECF244321}">
                <p14:modId xmlns:p14="http://schemas.microsoft.com/office/powerpoint/2010/main" val="4247886268"/>
              </p:ext>
            </p:extLst>
          </p:nvPr>
        </p:nvGraphicFramePr>
        <p:xfrm>
          <a:off x="872280" y="7513560"/>
          <a:ext cx="5650560" cy="1711200"/>
        </p:xfrm>
        <a:graphic>
          <a:graphicData uri="http://schemas.openxmlformats.org/drawingml/2006/table">
            <a:tbl>
              <a:tblPr/>
              <a:tblGrid>
                <a:gridCol w="1412640">
                  <a:extLst>
                    <a:ext uri="{9D8B030D-6E8A-4147-A177-3AD203B41FA5}">
                      <a16:colId xmlns:a16="http://schemas.microsoft.com/office/drawing/2014/main" val="20000"/>
                    </a:ext>
                  </a:extLst>
                </a:gridCol>
                <a:gridCol w="1412640">
                  <a:extLst>
                    <a:ext uri="{9D8B030D-6E8A-4147-A177-3AD203B41FA5}">
                      <a16:colId xmlns:a16="http://schemas.microsoft.com/office/drawing/2014/main" val="20001"/>
                    </a:ext>
                  </a:extLst>
                </a:gridCol>
                <a:gridCol w="1412640">
                  <a:extLst>
                    <a:ext uri="{9D8B030D-6E8A-4147-A177-3AD203B41FA5}">
                      <a16:colId xmlns:a16="http://schemas.microsoft.com/office/drawing/2014/main" val="20002"/>
                    </a:ext>
                  </a:extLst>
                </a:gridCol>
                <a:gridCol w="1412640">
                  <a:extLst>
                    <a:ext uri="{9D8B030D-6E8A-4147-A177-3AD203B41FA5}">
                      <a16:colId xmlns:a16="http://schemas.microsoft.com/office/drawing/2014/main" val="20003"/>
                    </a:ext>
                  </a:extLst>
                </a:gridCol>
              </a:tblGrid>
              <a:tr h="380880">
                <a:tc>
                  <a:txBody>
                    <a:bodyPr/>
                    <a:lstStyle/>
                    <a:p>
                      <a:pPr algn="ctr">
                        <a:lnSpc>
                          <a:spcPct val="115000"/>
                        </a:lnSpc>
                        <a:tabLst>
                          <a:tab pos="0" algn="l"/>
                        </a:tabLst>
                      </a:pPr>
                      <a:r>
                        <a:rPr lang="pl-PL" sz="1100" b="1" strike="noStrike" spc="-1" noProof="0" dirty="0">
                          <a:solidFill>
                            <a:srgbClr val="000000"/>
                          </a:solidFill>
                          <a:latin typeface="Arial"/>
                          <a:ea typeface="Arial"/>
                        </a:rPr>
                        <a:t>Adres rejestru</a:t>
                      </a:r>
                      <a:endParaRPr lang="pl-PL" sz="11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gn="ctr">
                        <a:lnSpc>
                          <a:spcPct val="115000"/>
                        </a:lnSpc>
                        <a:tabLst>
                          <a:tab pos="0" algn="l"/>
                        </a:tabLst>
                      </a:pPr>
                      <a:r>
                        <a:rPr lang="pl-PL" sz="1100" b="1" strike="noStrike" spc="-1" noProof="0" dirty="0">
                          <a:solidFill>
                            <a:srgbClr val="000000"/>
                          </a:solidFill>
                          <a:latin typeface="Arial"/>
                          <a:ea typeface="Arial"/>
                        </a:rPr>
                        <a:t>Typ danych</a:t>
                      </a:r>
                      <a:endParaRPr lang="pl-PL" sz="11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gn="ctr">
                        <a:lnSpc>
                          <a:spcPct val="115000"/>
                        </a:lnSpc>
                        <a:tabLst>
                          <a:tab pos="0" algn="l"/>
                        </a:tabLst>
                      </a:pPr>
                      <a:r>
                        <a:rPr lang="pl-PL" sz="1100" b="1" strike="noStrike" spc="-1" noProof="0" dirty="0">
                          <a:solidFill>
                            <a:srgbClr val="000000"/>
                          </a:solidFill>
                          <a:latin typeface="Arial"/>
                          <a:ea typeface="Arial"/>
                        </a:rPr>
                        <a:t>Wartość</a:t>
                      </a:r>
                      <a:endParaRPr lang="pl-PL" sz="11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gn="ctr">
                        <a:lnSpc>
                          <a:spcPct val="115000"/>
                        </a:lnSpc>
                        <a:tabLst>
                          <a:tab pos="0" algn="l"/>
                        </a:tabLst>
                      </a:pPr>
                      <a:r>
                        <a:rPr lang="pl-PL" sz="1100" b="1" strike="noStrike" spc="-1" noProof="0" dirty="0">
                          <a:solidFill>
                            <a:srgbClr val="000000"/>
                          </a:solidFill>
                          <a:latin typeface="Arial"/>
                          <a:ea typeface="Arial"/>
                        </a:rPr>
                        <a:t>Kolejność bajtów</a:t>
                      </a:r>
                      <a:endParaRPr lang="pl-PL" sz="11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extLst>
                  <a:ext uri="{0D108BD9-81ED-4DB2-BD59-A6C34878D82A}">
                    <a16:rowId xmlns:a16="http://schemas.microsoft.com/office/drawing/2014/main" val="10000"/>
                  </a:ext>
                </a:extLst>
              </a:tr>
              <a:tr h="426240">
                <a:tc>
                  <a:txBody>
                    <a:bodyPr/>
                    <a:lstStyle/>
                    <a:p>
                      <a:pPr>
                        <a:lnSpc>
                          <a:spcPct val="100000"/>
                        </a:lnSpc>
                        <a:tabLst>
                          <a:tab pos="0" algn="l"/>
                        </a:tabLst>
                      </a:pPr>
                      <a:r>
                        <a:rPr lang="pl-PL" sz="1400" b="0" strike="noStrike" spc="-1" noProof="0" dirty="0">
                          <a:solidFill>
                            <a:srgbClr val="000000"/>
                          </a:solidFill>
                          <a:latin typeface="Arial"/>
                          <a:ea typeface="Arial"/>
                        </a:rPr>
                        <a:t>40010.6,</a:t>
                      </a:r>
                      <a:endParaRPr lang="pl-PL" sz="1400" b="0" strike="noStrike" spc="-1" noProof="0" dirty="0">
                        <a:solidFill>
                          <a:srgbClr val="000000"/>
                        </a:solidFill>
                        <a:latin typeface="Arial"/>
                      </a:endParaRPr>
                    </a:p>
                    <a:p>
                      <a:pPr>
                        <a:lnSpc>
                          <a:spcPct val="100000"/>
                        </a:lnSpc>
                        <a:tabLst>
                          <a:tab pos="0" algn="l"/>
                        </a:tabLst>
                      </a:pPr>
                      <a:r>
                        <a:rPr lang="pl-PL" sz="1400" b="0" strike="noStrike" spc="-1" noProof="0" dirty="0">
                          <a:solidFill>
                            <a:srgbClr val="000000"/>
                          </a:solidFill>
                          <a:latin typeface="Arial"/>
                          <a:ea typeface="Arial"/>
                        </a:rPr>
                        <a:t>40010.7</a:t>
                      </a:r>
                      <a:endParaRPr lang="pl-PL" sz="14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gn="ctr">
                        <a:lnSpc>
                          <a:spcPct val="115000"/>
                        </a:lnSpc>
                        <a:tabLst>
                          <a:tab pos="0" algn="l"/>
                        </a:tabLst>
                      </a:pPr>
                      <a:r>
                        <a:rPr lang="pl-PL" sz="1100" b="1" strike="noStrike" spc="-1" noProof="0" dirty="0">
                          <a:solidFill>
                            <a:schemeClr val="dk1"/>
                          </a:solidFill>
                          <a:latin typeface="Arial"/>
                          <a:ea typeface="Arial"/>
                        </a:rPr>
                        <a:t>Bool</a:t>
                      </a:r>
                      <a:endParaRPr lang="pl-PL" sz="11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nSpc>
                          <a:spcPct val="100000"/>
                        </a:lnSpc>
                        <a:tabLst>
                          <a:tab pos="0" algn="l"/>
                        </a:tabLst>
                      </a:pPr>
                      <a:r>
                        <a:rPr lang="pl-PL" sz="1400" b="0" strike="noStrike" spc="-1" noProof="0" dirty="0">
                          <a:solidFill>
                            <a:srgbClr val="000000"/>
                          </a:solidFill>
                          <a:latin typeface="Arial"/>
                          <a:ea typeface="Arial"/>
                        </a:rPr>
                        <a:t>True (bit 0)</a:t>
                      </a:r>
                      <a:endParaRPr lang="pl-PL" sz="14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nSpc>
                          <a:spcPct val="100000"/>
                        </a:lnSpc>
                        <a:tabLst>
                          <a:tab pos="0" algn="l"/>
                        </a:tabLst>
                      </a:pPr>
                      <a:r>
                        <a:rPr lang="pl-PL" sz="1400" b="0" strike="noStrike" spc="-1" noProof="0" dirty="0">
                          <a:solidFill>
                            <a:srgbClr val="000000"/>
                          </a:solidFill>
                          <a:latin typeface="Arial"/>
                          <a:ea typeface="Arial"/>
                        </a:rPr>
                        <a:t>N/A</a:t>
                      </a:r>
                      <a:endParaRPr lang="pl-PL" sz="14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extLst>
                  <a:ext uri="{0D108BD9-81ED-4DB2-BD59-A6C34878D82A}">
                    <a16:rowId xmlns:a16="http://schemas.microsoft.com/office/drawing/2014/main" val="10001"/>
                  </a:ext>
                </a:extLst>
              </a:tr>
              <a:tr h="366120">
                <a:tc>
                  <a:txBody>
                    <a:bodyPr/>
                    <a:lstStyle/>
                    <a:p>
                      <a:pPr>
                        <a:lnSpc>
                          <a:spcPct val="100000"/>
                        </a:lnSpc>
                        <a:tabLst>
                          <a:tab pos="0" algn="l"/>
                        </a:tabLst>
                      </a:pPr>
                      <a:r>
                        <a:rPr lang="pl-PL" sz="1400" b="0" strike="noStrike" spc="-1" noProof="0" dirty="0">
                          <a:solidFill>
                            <a:srgbClr val="000000"/>
                          </a:solidFill>
                          <a:latin typeface="Arial"/>
                          <a:ea typeface="Arial"/>
                        </a:rPr>
                        <a:t>40011</a:t>
                      </a:r>
                      <a:endParaRPr lang="pl-PL" sz="14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gn="ctr">
                        <a:lnSpc>
                          <a:spcPct val="115000"/>
                        </a:lnSpc>
                        <a:tabLst>
                          <a:tab pos="0" algn="l"/>
                        </a:tabLst>
                      </a:pPr>
                      <a:r>
                        <a:rPr lang="pl-PL" sz="1100" b="1" strike="noStrike" spc="-1" noProof="0" dirty="0">
                          <a:solidFill>
                            <a:schemeClr val="dk1"/>
                          </a:solidFill>
                          <a:latin typeface="Arial"/>
                          <a:ea typeface="Arial"/>
                        </a:rPr>
                        <a:t>Word</a:t>
                      </a:r>
                      <a:endParaRPr lang="pl-PL" sz="11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nSpc>
                          <a:spcPct val="100000"/>
                        </a:lnSpc>
                        <a:tabLst>
                          <a:tab pos="0" algn="l"/>
                        </a:tabLst>
                      </a:pPr>
                      <a:r>
                        <a:rPr lang="pl-PL" sz="1400" b="0" strike="noStrike" spc="-1" noProof="0" dirty="0">
                          <a:solidFill>
                            <a:srgbClr val="000000"/>
                          </a:solidFill>
                          <a:latin typeface="Arial"/>
                          <a:ea typeface="Arial"/>
                        </a:rPr>
                        <a:t>65000</a:t>
                      </a:r>
                      <a:endParaRPr lang="pl-PL" sz="14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nSpc>
                          <a:spcPct val="100000"/>
                        </a:lnSpc>
                        <a:tabLst>
                          <a:tab pos="0" algn="l"/>
                        </a:tabLst>
                      </a:pPr>
                      <a:r>
                        <a:rPr lang="pl-PL" sz="1400" b="0" strike="noStrike" spc="-1" noProof="0" dirty="0">
                          <a:solidFill>
                            <a:srgbClr val="000000"/>
                          </a:solidFill>
                          <a:latin typeface="Arial"/>
                          <a:ea typeface="Arial"/>
                        </a:rPr>
                        <a:t>Big Endian</a:t>
                      </a:r>
                      <a:endParaRPr lang="pl-PL" sz="14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extLst>
                  <a:ext uri="{0D108BD9-81ED-4DB2-BD59-A6C34878D82A}">
                    <a16:rowId xmlns:a16="http://schemas.microsoft.com/office/drawing/2014/main" val="10002"/>
                  </a:ext>
                </a:extLst>
              </a:tr>
              <a:tr h="446040">
                <a:tc>
                  <a:txBody>
                    <a:bodyPr/>
                    <a:lstStyle/>
                    <a:p>
                      <a:pPr>
                        <a:lnSpc>
                          <a:spcPct val="100000"/>
                        </a:lnSpc>
                        <a:tabLst>
                          <a:tab pos="0" algn="l"/>
                        </a:tabLst>
                      </a:pPr>
                      <a:r>
                        <a:rPr lang="pl-PL" sz="1400" b="0" strike="noStrike" spc="-1" noProof="0" dirty="0">
                          <a:solidFill>
                            <a:srgbClr val="000000"/>
                          </a:solidFill>
                          <a:latin typeface="Arial"/>
                          <a:ea typeface="Arial"/>
                        </a:rPr>
                        <a:t>40012-40013</a:t>
                      </a:r>
                      <a:endParaRPr lang="pl-PL" sz="14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gn="ctr">
                        <a:lnSpc>
                          <a:spcPct val="115000"/>
                        </a:lnSpc>
                        <a:tabLst>
                          <a:tab pos="0" algn="l"/>
                        </a:tabLst>
                      </a:pPr>
                      <a:r>
                        <a:rPr lang="pl-PL" sz="1100" b="1" strike="noStrike" spc="-1" noProof="0" dirty="0">
                          <a:solidFill>
                            <a:schemeClr val="dk1"/>
                          </a:solidFill>
                          <a:latin typeface="Arial"/>
                          <a:ea typeface="Arial"/>
                        </a:rPr>
                        <a:t>Real</a:t>
                      </a:r>
                      <a:endParaRPr lang="pl-PL" sz="11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nSpc>
                          <a:spcPct val="100000"/>
                        </a:lnSpc>
                        <a:tabLst>
                          <a:tab pos="0" algn="l"/>
                        </a:tabLst>
                      </a:pPr>
                      <a:r>
                        <a:rPr lang="pl-PL" sz="1400" b="0" strike="noStrike" spc="-1" noProof="0" dirty="0">
                          <a:solidFill>
                            <a:srgbClr val="000000"/>
                          </a:solidFill>
                          <a:latin typeface="Arial"/>
                          <a:ea typeface="Arial"/>
                        </a:rPr>
                        <a:t>123.456</a:t>
                      </a:r>
                      <a:endParaRPr lang="pl-PL" sz="14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tc>
                  <a:txBody>
                    <a:bodyPr/>
                    <a:lstStyle/>
                    <a:p>
                      <a:pPr>
                        <a:lnSpc>
                          <a:spcPct val="100000"/>
                        </a:lnSpc>
                        <a:tabLst>
                          <a:tab pos="0" algn="l"/>
                        </a:tabLst>
                      </a:pPr>
                      <a:r>
                        <a:rPr lang="pl-PL" sz="1400" b="0" strike="noStrike" spc="-1" noProof="0" dirty="0">
                          <a:solidFill>
                            <a:srgbClr val="000000"/>
                          </a:solidFill>
                          <a:latin typeface="Arial"/>
                          <a:ea typeface="Arial"/>
                        </a:rPr>
                        <a:t>Little Endian</a:t>
                      </a:r>
                      <a:endParaRPr lang="pl-PL" sz="1400" b="0" strike="noStrike" spc="-1" noProof="0" dirty="0">
                        <a:solidFill>
                          <a:srgbClr val="000000"/>
                        </a:solidFill>
                        <a:latin typeface="Arial"/>
                      </a:endParaRPr>
                    </a:p>
                  </a:txBody>
                  <a:tcPr marL="91080" marR="91080">
                    <a:lnL w="9360">
                      <a:solidFill>
                        <a:srgbClr val="9E9E9E"/>
                      </a:solidFill>
                      <a:prstDash val="solid"/>
                    </a:lnL>
                    <a:lnR w="9360">
                      <a:solidFill>
                        <a:srgbClr val="9E9E9E"/>
                      </a:solidFill>
                      <a:prstDash val="solid"/>
                    </a:lnR>
                    <a:lnT w="9360">
                      <a:solidFill>
                        <a:srgbClr val="9E9E9E"/>
                      </a:solidFill>
                      <a:prstDash val="solid"/>
                    </a:lnT>
                    <a:lnB w="9360">
                      <a:solidFill>
                        <a:srgbClr val="9E9E9E"/>
                      </a:solidFill>
                      <a:prstDash val="solid"/>
                    </a:lnB>
                    <a:noFill/>
                  </a:tcPr>
                </a:tc>
                <a:extLst>
                  <a:ext uri="{0D108BD9-81ED-4DB2-BD59-A6C34878D82A}">
                    <a16:rowId xmlns:a16="http://schemas.microsoft.com/office/drawing/2014/main" val="10003"/>
                  </a:ext>
                </a:extLst>
              </a:tr>
            </a:tbl>
          </a:graphicData>
        </a:graphic>
      </p:graphicFrame>
      <p:sp>
        <p:nvSpPr>
          <p:cNvPr id="1286" name="PlaceHolder 1"/>
          <p:cNvSpPr>
            <a:spLocks noGrp="1"/>
          </p:cNvSpPr>
          <p:nvPr>
            <p:ph type="sldNum" idx="63"/>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7399F937-600E-4412-A43C-FCB5431EAE03}" type="slidenum">
              <a:rPr lang="pl-PL" sz="1200" b="0" strike="noStrike" spc="-1" noProof="0" smtClean="0">
                <a:solidFill>
                  <a:srgbClr val="888888"/>
                </a:solidFill>
                <a:latin typeface="Calibri"/>
                <a:ea typeface="Calibri"/>
              </a:rPr>
              <a:t>61</a:t>
            </a:fld>
            <a:endParaRPr lang="pl-PL" sz="1200" b="0" strike="noStrike" spc="-1" noProof="0" dirty="0">
              <a:solidFill>
                <a:srgbClr val="000000"/>
              </a:solidFill>
              <a:latin typeface="Times New Roman"/>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7" name="Google Shape;1581;g34dc99d40c3_0_11"/>
          <p:cNvSpPr/>
          <p:nvPr/>
        </p:nvSpPr>
        <p:spPr>
          <a:xfrm>
            <a:off x="633960" y="1572120"/>
            <a:ext cx="6373800" cy="295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Zadanie 29 Komunikacja modbus</a:t>
            </a:r>
            <a:endParaRPr lang="pl-PL" sz="1200" b="0" strike="noStrike" spc="-1" noProof="0" dirty="0">
              <a:solidFill>
                <a:srgbClr val="000000"/>
              </a:solidFill>
              <a:latin typeface="Arial"/>
            </a:endParaRPr>
          </a:p>
        </p:txBody>
      </p:sp>
      <p:sp>
        <p:nvSpPr>
          <p:cNvPr id="1288" name="Google Shape;1582;g34dc99d40c3_0_11"/>
          <p:cNvSpPr/>
          <p:nvPr/>
        </p:nvSpPr>
        <p:spPr>
          <a:xfrm>
            <a:off x="633960" y="1767960"/>
            <a:ext cx="5370840" cy="213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40000"/>
              </a:lnSpc>
              <a:tabLst>
                <a:tab pos="0" algn="l"/>
              </a:tabLst>
            </a:pPr>
            <a:r>
              <a:rPr lang="pl-PL" sz="1000" b="0" strike="noStrike" spc="-1" noProof="0" dirty="0">
                <a:solidFill>
                  <a:srgbClr val="000000"/>
                </a:solidFill>
                <a:latin typeface="Open Sans Light"/>
                <a:ea typeface="Open Sans Light"/>
              </a:rPr>
              <a:t>Skonfiguruj komunikację Modbus TCP/IP, która będzie działała w następujący sposób:</a:t>
            </a:r>
            <a:endParaRPr lang="pl-PL" sz="1000" b="0" strike="noStrike" spc="-1" noProof="0" dirty="0">
              <a:solidFill>
                <a:srgbClr val="000000"/>
              </a:solidFill>
              <a:latin typeface="Arial"/>
            </a:endParaRPr>
          </a:p>
        </p:txBody>
      </p:sp>
      <p:sp>
        <p:nvSpPr>
          <p:cNvPr id="1289" name="Google Shape;1583;g34dc99d40c3_0_11"/>
          <p:cNvSpPr/>
          <p:nvPr/>
        </p:nvSpPr>
        <p:spPr>
          <a:xfrm>
            <a:off x="633960" y="2061720"/>
            <a:ext cx="6525720" cy="24753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marL="457200" indent="-298440">
              <a:lnSpc>
                <a:spcPct val="140000"/>
              </a:lnSpc>
              <a:buClr>
                <a:srgbClr val="000000"/>
              </a:buClr>
              <a:buFont typeface="Open Sans Light"/>
              <a:buChar char="●"/>
            </a:pPr>
            <a:r>
              <a:rPr lang="pl-PL" sz="1100" b="0" strike="noStrike" spc="-1" noProof="0" dirty="0">
                <a:solidFill>
                  <a:srgbClr val="000000"/>
                </a:solidFill>
                <a:latin typeface="Open Sans Light"/>
                <a:ea typeface="Open Sans Light"/>
              </a:rPr>
              <a:t>Utwórz blok Client Modbus TCP.</a:t>
            </a:r>
            <a:endParaRPr lang="pl-PL" sz="1100" b="0" strike="noStrike" spc="-1" noProof="0" dirty="0">
              <a:solidFill>
                <a:srgbClr val="000000"/>
              </a:solidFill>
              <a:latin typeface="Arial"/>
            </a:endParaRPr>
          </a:p>
          <a:p>
            <a:pPr marL="457200" indent="-298440">
              <a:lnSpc>
                <a:spcPct val="140000"/>
              </a:lnSpc>
              <a:buClr>
                <a:srgbClr val="000000"/>
              </a:buClr>
              <a:buFont typeface="Open Sans Light"/>
              <a:buChar char="●"/>
            </a:pPr>
            <a:r>
              <a:rPr lang="pl-PL" sz="1100" b="0" strike="noStrike" spc="-1" noProof="0" dirty="0">
                <a:solidFill>
                  <a:srgbClr val="000000"/>
                </a:solidFill>
                <a:latin typeface="Open Sans Light"/>
                <a:ea typeface="Open Sans Light"/>
              </a:rPr>
              <a:t>Skonfiguruj go w taki sposób żeby odczytywał podane przez prowadzącego rejestry. </a:t>
            </a:r>
            <a:endParaRPr lang="pl-PL" sz="1100" b="0" strike="noStrike" spc="-1" noProof="0" dirty="0">
              <a:solidFill>
                <a:srgbClr val="000000"/>
              </a:solidFill>
              <a:latin typeface="Arial"/>
            </a:endParaRPr>
          </a:p>
          <a:p>
            <a:pPr marL="457200" indent="-298440">
              <a:lnSpc>
                <a:spcPct val="140000"/>
              </a:lnSpc>
              <a:buClr>
                <a:srgbClr val="000000"/>
              </a:buClr>
              <a:buFont typeface="Open Sans Light"/>
              <a:buChar char="●"/>
            </a:pPr>
            <a:r>
              <a:rPr lang="pl-PL" sz="1100" b="0" strike="noStrike" spc="-1" noProof="0" dirty="0">
                <a:solidFill>
                  <a:srgbClr val="000000"/>
                </a:solidFill>
                <a:latin typeface="Open Sans Light"/>
                <a:ea typeface="Open Sans Light"/>
              </a:rPr>
              <a:t>Następnie utwórz </a:t>
            </a:r>
            <a:r>
              <a:rPr lang="pl-PL" sz="1100" b="0" strike="noStrike" spc="-1" noProof="0" dirty="0">
                <a:solidFill>
                  <a:schemeClr val="dk1"/>
                </a:solidFill>
                <a:latin typeface="Open Sans Light"/>
                <a:ea typeface="Open Sans Light"/>
              </a:rPr>
              <a:t>blok</a:t>
            </a:r>
            <a:r>
              <a:rPr lang="pl-PL" sz="1100" b="0" strike="noStrike" spc="-1" noProof="0" dirty="0">
                <a:solidFill>
                  <a:srgbClr val="000000"/>
                </a:solidFill>
                <a:latin typeface="Open Sans Light"/>
                <a:ea typeface="Open Sans Light"/>
              </a:rPr>
              <a:t> Serwer Modbus TCP/IP.</a:t>
            </a:r>
            <a:endParaRPr lang="pl-PL" sz="1100" b="0" strike="noStrike" spc="-1" noProof="0" dirty="0">
              <a:solidFill>
                <a:srgbClr val="000000"/>
              </a:solidFill>
              <a:latin typeface="Arial"/>
            </a:endParaRPr>
          </a:p>
          <a:p>
            <a:pPr marL="457200" indent="-298440">
              <a:lnSpc>
                <a:spcPct val="140000"/>
              </a:lnSpc>
              <a:buClr>
                <a:srgbClr val="000000"/>
              </a:buClr>
              <a:buFont typeface="Open Sans Light"/>
              <a:buChar char="●"/>
            </a:pPr>
            <a:r>
              <a:rPr lang="pl-PL" sz="1100" b="0" strike="noStrike" spc="-1" noProof="0" dirty="0">
                <a:solidFill>
                  <a:srgbClr val="000000"/>
                </a:solidFill>
                <a:latin typeface="Open Sans Light"/>
                <a:ea typeface="Open Sans Light"/>
              </a:rPr>
              <a:t>Przenieś odczytane dane do podanego przez prowadzącego obszaru pamięci.</a:t>
            </a:r>
            <a:endParaRPr lang="pl-PL" sz="1100" b="0" strike="noStrike" spc="-1" noProof="0" dirty="0">
              <a:solidFill>
                <a:srgbClr val="000000"/>
              </a:solidFill>
              <a:latin typeface="Arial"/>
            </a:endParaRPr>
          </a:p>
          <a:p>
            <a:pPr marL="457200" indent="-298440">
              <a:lnSpc>
                <a:spcPct val="140000"/>
              </a:lnSpc>
              <a:buClr>
                <a:srgbClr val="000000"/>
              </a:buClr>
              <a:buFont typeface="Open Sans Light"/>
              <a:buChar char="●"/>
            </a:pPr>
            <a:r>
              <a:rPr lang="pl-PL" sz="1100" b="0" strike="noStrike" spc="-1" noProof="0" dirty="0">
                <a:solidFill>
                  <a:srgbClr val="000000"/>
                </a:solidFill>
                <a:latin typeface="Open Sans Light"/>
                <a:ea typeface="Open Sans Light"/>
              </a:rPr>
              <a:t>Aktywując Serwer i Client Modbus TCP/IP powinieneś móc odczytać wybrane rejestry z serwera, a prowadzący powinien dostać tą samą informacje z rejestrów.</a:t>
            </a:r>
            <a:endParaRPr lang="pl-PL" sz="1100" b="0" strike="noStrike" spc="-1" noProof="0" dirty="0">
              <a:solidFill>
                <a:srgbClr val="000000"/>
              </a:solidFill>
              <a:latin typeface="Arial"/>
            </a:endParaRPr>
          </a:p>
          <a:p>
            <a:pPr marL="457200" indent="-291960">
              <a:lnSpc>
                <a:spcPct val="140000"/>
              </a:lnSpc>
              <a:buClr>
                <a:srgbClr val="000000"/>
              </a:buClr>
              <a:buFont typeface="Open Sans Light"/>
              <a:buChar char="●"/>
            </a:pPr>
            <a:r>
              <a:rPr lang="pl-PL" sz="1000" b="0" i="1" strike="noStrike" spc="-1" noProof="0" dirty="0">
                <a:solidFill>
                  <a:srgbClr val="000000"/>
                </a:solidFill>
                <a:latin typeface="Open Sans Light"/>
                <a:ea typeface="Open Sans Light"/>
              </a:rPr>
              <a:t>Upewnij się, że klient i serwer nie działają na tym samym porcie TCP jednocześnie na jednej instancji (jeśli ograniczenia systemowe to wymuszają).</a:t>
            </a:r>
            <a:endParaRPr lang="pl-PL" sz="1000" b="0" strike="noStrike" spc="-1" noProof="0" dirty="0">
              <a:solidFill>
                <a:srgbClr val="000000"/>
              </a:solidFill>
              <a:latin typeface="Arial"/>
            </a:endParaRPr>
          </a:p>
          <a:p>
            <a:pPr marL="457200" indent="-291960">
              <a:lnSpc>
                <a:spcPct val="140000"/>
              </a:lnSpc>
              <a:buClr>
                <a:srgbClr val="000000"/>
              </a:buClr>
              <a:buFont typeface="Open Sans Light"/>
              <a:buChar char="●"/>
            </a:pPr>
            <a:r>
              <a:rPr lang="pl-PL" sz="1000" b="0" i="1" strike="noStrike" spc="-1" noProof="0" dirty="0">
                <a:solidFill>
                  <a:srgbClr val="000000"/>
                </a:solidFill>
                <a:latin typeface="Open Sans Light"/>
                <a:ea typeface="Open Sans Light"/>
              </a:rPr>
              <a:t>Sprawdź poprawność adresacji rejestrów – niektóre systemy stosują adresowanie od 0, inne od 1.</a:t>
            </a:r>
            <a:endParaRPr lang="pl-PL" sz="1000" b="0" strike="noStrike" spc="-1" noProof="0" dirty="0">
              <a:solidFill>
                <a:srgbClr val="000000"/>
              </a:solidFill>
              <a:latin typeface="Arial"/>
            </a:endParaRPr>
          </a:p>
          <a:p>
            <a:pPr marL="457200" indent="-291960">
              <a:lnSpc>
                <a:spcPct val="140000"/>
              </a:lnSpc>
              <a:buClr>
                <a:srgbClr val="000000"/>
              </a:buClr>
              <a:buFont typeface="Open Sans Light"/>
              <a:buChar char="●"/>
            </a:pPr>
            <a:r>
              <a:rPr lang="pl-PL" sz="1000" b="0" i="1" strike="noStrike" spc="-1" noProof="0" dirty="0">
                <a:solidFill>
                  <a:srgbClr val="000000"/>
                </a:solidFill>
                <a:latin typeface="Open Sans Light"/>
                <a:ea typeface="Open Sans Light"/>
              </a:rPr>
              <a:t>W testach korzystaj z monitorowania online (watch table) lub narzędzi diagnostycznych, aby widzieć wartości w czasie rzeczywistym.</a:t>
            </a:r>
            <a:endParaRPr lang="pl-PL" sz="1000" b="0" strike="noStrike" spc="-1" noProof="0" dirty="0">
              <a:solidFill>
                <a:srgbClr val="000000"/>
              </a:solidFill>
              <a:latin typeface="Arial"/>
            </a:endParaRPr>
          </a:p>
        </p:txBody>
      </p:sp>
      <p:sp>
        <p:nvSpPr>
          <p:cNvPr id="1290" name="Google Shape;1584;g34dc99d40c3_0_11"/>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1291" name="Google Shape;1585;g34dc99d40c3_0_11"/>
          <p:cNvSpPr/>
          <p:nvPr/>
        </p:nvSpPr>
        <p:spPr>
          <a:xfrm>
            <a:off x="51228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4" y="0"/>
                </a:lnTo>
                <a:lnTo>
                  <a:pt x="2580974"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292" name="Google Shape;1586;g34dc99d40c3_0_11"/>
          <p:cNvSpPr/>
          <p:nvPr/>
        </p:nvSpPr>
        <p:spPr>
          <a:xfrm>
            <a:off x="768600" y="65952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FFFFFF"/>
                </a:solidFill>
                <a:latin typeface="Open Sans Light"/>
                <a:ea typeface="Open Sans Light"/>
              </a:rPr>
              <a:t>PROGRAMOWANIE PLC</a:t>
            </a:r>
            <a:endParaRPr lang="pl-PL" sz="1110" b="0" strike="noStrike" spc="-1" noProof="0" dirty="0">
              <a:solidFill>
                <a:srgbClr val="000000"/>
              </a:solidFill>
              <a:latin typeface="Arial"/>
            </a:endParaRPr>
          </a:p>
        </p:txBody>
      </p:sp>
      <p:sp>
        <p:nvSpPr>
          <p:cNvPr id="1293" name="Google Shape;1587;g34dc99d40c3_0_11"/>
          <p:cNvSpPr/>
          <p:nvPr/>
        </p:nvSpPr>
        <p:spPr>
          <a:xfrm>
            <a:off x="4979880" y="66744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364D62"/>
                </a:solidFill>
                <a:latin typeface="Open Sans Light"/>
                <a:ea typeface="Open Sans Light"/>
              </a:rPr>
              <a:t>STRONA| 62</a:t>
            </a:r>
            <a:endParaRPr lang="pl-PL" sz="1110" b="0" strike="noStrike" spc="-1" noProof="0" dirty="0">
              <a:solidFill>
                <a:srgbClr val="000000"/>
              </a:solidFill>
              <a:latin typeface="Arial"/>
            </a:endParaRPr>
          </a:p>
        </p:txBody>
      </p:sp>
      <p:sp>
        <p:nvSpPr>
          <p:cNvPr id="1294" name="Google Shape;1588;g34dc99d40c3_0_11"/>
          <p:cNvSpPr/>
          <p:nvPr/>
        </p:nvSpPr>
        <p:spPr>
          <a:xfrm>
            <a:off x="512280" y="243720"/>
            <a:ext cx="664704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Automatyka przemysłowa, nauka programowania i obsługi sterowników</a:t>
            </a:r>
            <a:endParaRPr lang="pl-PL" sz="1400" b="0" strike="noStrike" spc="-1" noProof="0" dirty="0">
              <a:solidFill>
                <a:srgbClr val="000000"/>
              </a:solidFill>
              <a:latin typeface="Arial"/>
            </a:endParaRPr>
          </a:p>
        </p:txBody>
      </p:sp>
      <p:sp>
        <p:nvSpPr>
          <p:cNvPr id="1295" name="PlaceHolder 1"/>
          <p:cNvSpPr>
            <a:spLocks noGrp="1"/>
          </p:cNvSpPr>
          <p:nvPr>
            <p:ph type="sldNum" idx="64"/>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714F5CE2-8A10-41B2-984E-A45768FAB01D}" type="slidenum">
              <a:rPr lang="pl-PL" sz="1200" b="0" strike="noStrike" spc="-1" noProof="0" smtClean="0">
                <a:solidFill>
                  <a:srgbClr val="888888"/>
                </a:solidFill>
                <a:latin typeface="Calibri"/>
                <a:ea typeface="Calibri"/>
              </a:rPr>
              <a:t>62</a:t>
            </a:fld>
            <a:endParaRPr lang="pl-PL" sz="1200" b="0" strike="noStrike" spc="-1" noProof="0" dirty="0">
              <a:solidFill>
                <a:srgbClr val="000000"/>
              </a:solidFill>
              <a:latin typeface="Times New Roman"/>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6" name="Google Shape;1594;g34dc99d40c3_0_32"/>
          <p:cNvSpPr/>
          <p:nvPr/>
        </p:nvSpPr>
        <p:spPr>
          <a:xfrm>
            <a:off x="591120" y="1086120"/>
            <a:ext cx="6373800" cy="295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200" b="1" strike="noStrike" spc="-1" noProof="0" dirty="0">
                <a:solidFill>
                  <a:srgbClr val="222222"/>
                </a:solidFill>
                <a:latin typeface="Open Sans"/>
                <a:ea typeface="Open Sans"/>
              </a:rPr>
              <a:t>Zadanie 30 Sterowanie szklarnią </a:t>
            </a:r>
            <a:endParaRPr lang="pl-PL" sz="1200" b="0" strike="noStrike" spc="-1" noProof="0" dirty="0">
              <a:solidFill>
                <a:srgbClr val="000000"/>
              </a:solidFill>
              <a:latin typeface="Arial"/>
            </a:endParaRPr>
          </a:p>
        </p:txBody>
      </p:sp>
      <p:sp>
        <p:nvSpPr>
          <p:cNvPr id="1297" name="Google Shape;1595;g34dc99d40c3_0_32"/>
          <p:cNvSpPr/>
          <p:nvPr/>
        </p:nvSpPr>
        <p:spPr>
          <a:xfrm>
            <a:off x="591120" y="1403280"/>
            <a:ext cx="5370840" cy="2149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40000"/>
              </a:lnSpc>
              <a:tabLst>
                <a:tab pos="0" algn="l"/>
              </a:tabLst>
            </a:pPr>
            <a:endParaRPr lang="pl-PL" sz="1400" b="0" strike="noStrike" spc="-1" noProof="0" dirty="0">
              <a:solidFill>
                <a:srgbClr val="000000"/>
              </a:solidFill>
              <a:latin typeface="Arial"/>
            </a:endParaRPr>
          </a:p>
        </p:txBody>
      </p:sp>
      <p:sp>
        <p:nvSpPr>
          <p:cNvPr id="1298" name="Google Shape;1596;g34dc99d40c3_0_32"/>
          <p:cNvSpPr/>
          <p:nvPr/>
        </p:nvSpPr>
        <p:spPr>
          <a:xfrm>
            <a:off x="573120" y="1519920"/>
            <a:ext cx="6525720" cy="95742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15000"/>
              </a:lnSpc>
              <a:spcBef>
                <a:spcPts val="1199"/>
              </a:spcBef>
              <a:tabLst>
                <a:tab pos="0" algn="l"/>
              </a:tabLst>
            </a:pPr>
            <a:r>
              <a:rPr lang="pl-PL" sz="1100" b="0" strike="noStrike" spc="-1" noProof="0" dirty="0">
                <a:solidFill>
                  <a:schemeClr val="dk1"/>
                </a:solidFill>
                <a:latin typeface="Open Sans"/>
                <a:ea typeface="Open Sans"/>
              </a:rPr>
              <a:t>Zaprojektuj i zaimplementuj układ automatycznego sterowania szklarnią działający w pętli zamkniętej. System powinien automatycznie reagować na zmiany warunków środowiskowych i sterować odpowiednimi urządzeniami, aby utrzymać optymalne warunki wzrostu roślin. Dodatkowo system powinien wysyłać alarmy w przypadku wystąpienia awarii lub przekroczenia granicznych wartości.</a:t>
            </a:r>
            <a:endParaRPr lang="pl-PL" sz="1100" b="0" strike="noStrike" spc="-1" noProof="0" dirty="0">
              <a:solidFill>
                <a:srgbClr val="000000"/>
              </a:solidFill>
              <a:latin typeface="Arial"/>
            </a:endParaRPr>
          </a:p>
          <a:p>
            <a:pPr>
              <a:lnSpc>
                <a:spcPct val="115000"/>
              </a:lnSpc>
              <a:spcBef>
                <a:spcPts val="1199"/>
              </a:spcBef>
              <a:tabLst>
                <a:tab pos="0" algn="l"/>
              </a:tabLst>
            </a:pPr>
            <a:r>
              <a:rPr lang="pl-PL" sz="1100" b="0" strike="noStrike" spc="-1" noProof="0" dirty="0">
                <a:solidFill>
                  <a:schemeClr val="dk1"/>
                </a:solidFill>
                <a:latin typeface="Open Sans"/>
                <a:ea typeface="Open Sans"/>
              </a:rPr>
              <a:t>1. Sterowanie temperaturą – otwieranie okien i pompa ciepła:</a:t>
            </a:r>
            <a:endParaRPr lang="pl-PL" sz="1100" b="0" strike="noStrike" spc="-1" noProof="0" dirty="0">
              <a:solidFill>
                <a:srgbClr val="000000"/>
              </a:solidFill>
              <a:latin typeface="Arial"/>
            </a:endParaRPr>
          </a:p>
          <a:p>
            <a:pPr marL="457200" indent="-298440">
              <a:lnSpc>
                <a:spcPct val="115000"/>
              </a:lnSpc>
              <a:spcBef>
                <a:spcPts val="1199"/>
              </a:spcBef>
              <a:buClr>
                <a:srgbClr val="000000"/>
              </a:buClr>
              <a:buFont typeface="Open Sans"/>
              <a:buChar char="●"/>
              <a:tabLst>
                <a:tab pos="0" algn="l"/>
              </a:tabLst>
            </a:pPr>
            <a:r>
              <a:rPr lang="pl-PL" sz="1100" b="0" strike="noStrike" spc="-1" noProof="0" dirty="0">
                <a:solidFill>
                  <a:schemeClr val="dk1"/>
                </a:solidFill>
                <a:latin typeface="Open Sans"/>
                <a:ea typeface="Open Sans"/>
              </a:rPr>
              <a:t>Wentylacja pasywna – chłodzenie:</a:t>
            </a:r>
            <a:endParaRPr lang="pl-PL" sz="1100" b="0" strike="noStrike" spc="-1" noProof="0" dirty="0">
              <a:solidFill>
                <a:srgbClr val="000000"/>
              </a:solidFill>
              <a:latin typeface="Arial"/>
            </a:endParaRPr>
          </a:p>
          <a:p>
            <a:pPr>
              <a:lnSpc>
                <a:spcPct val="115000"/>
              </a:lnSpc>
              <a:spcBef>
                <a:spcPts val="1199"/>
              </a:spcBef>
              <a:tabLst>
                <a:tab pos="0" algn="l"/>
              </a:tabLst>
            </a:pPr>
            <a:r>
              <a:rPr lang="pl-PL" sz="1100" b="0" strike="noStrike" spc="-1" noProof="0" dirty="0">
                <a:solidFill>
                  <a:schemeClr val="dk1"/>
                </a:solidFill>
                <a:latin typeface="Open Sans"/>
                <a:ea typeface="Open Sans"/>
              </a:rPr>
              <a:t>Jeżeli temperatura w szklarni przekracza zadany poziom (np. 28 °C), system otwiera cztery okna z wykorzystaniem siłowników elektrycznych.</a:t>
            </a:r>
            <a:endParaRPr lang="pl-PL" sz="1100" b="0" strike="noStrike" spc="-1" noProof="0" dirty="0">
              <a:solidFill>
                <a:srgbClr val="000000"/>
              </a:solidFill>
              <a:latin typeface="Arial"/>
            </a:endParaRPr>
          </a:p>
          <a:p>
            <a:pPr>
              <a:lnSpc>
                <a:spcPct val="115000"/>
              </a:lnSpc>
              <a:spcBef>
                <a:spcPts val="1199"/>
              </a:spcBef>
              <a:tabLst>
                <a:tab pos="0" algn="l"/>
              </a:tabLst>
            </a:pPr>
            <a:r>
              <a:rPr lang="pl-PL" sz="1100" b="0" strike="noStrike" spc="-1" noProof="0" dirty="0">
                <a:solidFill>
                  <a:schemeClr val="dk1"/>
                </a:solidFill>
                <a:latin typeface="Open Sans"/>
                <a:ea typeface="Open Sans"/>
              </a:rPr>
              <a:t>Jeżeli temperatura spada poniżej ustawionego progu (np. 26 °C), okna zostają automatycznie zamknięte.</a:t>
            </a:r>
            <a:endParaRPr lang="pl-PL" sz="1100" b="0" strike="noStrike" spc="-1" noProof="0" dirty="0">
              <a:solidFill>
                <a:srgbClr val="000000"/>
              </a:solidFill>
              <a:latin typeface="Arial"/>
            </a:endParaRPr>
          </a:p>
          <a:p>
            <a:pPr marL="457200" indent="-298440">
              <a:lnSpc>
                <a:spcPct val="115000"/>
              </a:lnSpc>
              <a:spcBef>
                <a:spcPts val="1199"/>
              </a:spcBef>
              <a:buClr>
                <a:srgbClr val="000000"/>
              </a:buClr>
              <a:buFont typeface="Open Sans"/>
              <a:buChar char="●"/>
              <a:tabLst>
                <a:tab pos="0" algn="l"/>
              </a:tabLst>
            </a:pPr>
            <a:r>
              <a:rPr lang="pl-PL" sz="1100" b="0" strike="noStrike" spc="-1" noProof="0" dirty="0">
                <a:solidFill>
                  <a:schemeClr val="dk1"/>
                </a:solidFill>
                <a:latin typeface="Open Sans"/>
                <a:ea typeface="Open Sans"/>
              </a:rPr>
              <a:t>Ogrzewanie aktywne – pompa ciepła:</a:t>
            </a:r>
            <a:br>
              <a:rPr lang="pl-PL" sz="1100" noProof="0" dirty="0"/>
            </a:br>
            <a:r>
              <a:rPr lang="pl-PL" sz="1100" b="0" strike="noStrike" spc="-1" noProof="0" dirty="0">
                <a:solidFill>
                  <a:schemeClr val="dk1"/>
                </a:solidFill>
                <a:latin typeface="Open Sans"/>
              </a:rPr>
              <a:t> </a:t>
            </a:r>
            <a:endParaRPr lang="pl-PL" sz="1100" b="0" strike="noStrike" spc="-1" noProof="0" dirty="0">
              <a:solidFill>
                <a:srgbClr val="000000"/>
              </a:solidFill>
              <a:latin typeface="Arial"/>
            </a:endParaRPr>
          </a:p>
          <a:p>
            <a:pPr>
              <a:lnSpc>
                <a:spcPct val="115000"/>
              </a:lnSpc>
              <a:spcBef>
                <a:spcPts val="1199"/>
              </a:spcBef>
              <a:tabLst>
                <a:tab pos="0" algn="l"/>
              </a:tabLst>
            </a:pPr>
            <a:r>
              <a:rPr lang="pl-PL" sz="1100" b="0" strike="noStrike" spc="-1" noProof="0" dirty="0">
                <a:solidFill>
                  <a:schemeClr val="dk1"/>
                </a:solidFill>
                <a:latin typeface="Open Sans"/>
                <a:ea typeface="Open Sans"/>
              </a:rPr>
              <a:t>Jeżeli temperatura zewnętrzna spada do poziomu ≤ 0 °C, a temperatura wewnątrz szklarni spada poniżej progu minimalnego (np. 18 °C), system automatycznie włącza pompę ciepła.</a:t>
            </a:r>
            <a:endParaRPr lang="pl-PL" sz="1100" b="0" strike="noStrike" spc="-1" noProof="0" dirty="0">
              <a:solidFill>
                <a:srgbClr val="000000"/>
              </a:solidFill>
              <a:latin typeface="Arial"/>
            </a:endParaRPr>
          </a:p>
          <a:p>
            <a:pPr>
              <a:lnSpc>
                <a:spcPct val="115000"/>
              </a:lnSpc>
              <a:spcBef>
                <a:spcPts val="1199"/>
              </a:spcBef>
              <a:tabLst>
                <a:tab pos="0" algn="l"/>
              </a:tabLst>
            </a:pPr>
            <a:r>
              <a:rPr lang="pl-PL" sz="1100" b="0" strike="noStrike" spc="-1" noProof="0" dirty="0">
                <a:solidFill>
                  <a:schemeClr val="dk1"/>
                </a:solidFill>
                <a:latin typeface="Open Sans"/>
                <a:ea typeface="Open Sans"/>
              </a:rPr>
              <a:t>Gdy temperatura wewnątrz szklarni osiągnie zadaną wartość komfortową (np. 22 °C), system wyłącza pompę ciepła.</a:t>
            </a:r>
            <a:endParaRPr lang="pl-PL" sz="1100" b="0" strike="noStrike" spc="-1" noProof="0" dirty="0">
              <a:solidFill>
                <a:srgbClr val="000000"/>
              </a:solidFill>
              <a:latin typeface="Arial"/>
            </a:endParaRPr>
          </a:p>
          <a:p>
            <a:pPr>
              <a:lnSpc>
                <a:spcPct val="115000"/>
              </a:lnSpc>
              <a:spcBef>
                <a:spcPts val="1199"/>
              </a:spcBef>
              <a:tabLst>
                <a:tab pos="0" algn="l"/>
              </a:tabLst>
            </a:pPr>
            <a:r>
              <a:rPr lang="pl-PL" sz="1100" b="0" strike="noStrike" spc="-1" noProof="0" dirty="0">
                <a:solidFill>
                  <a:schemeClr val="dk1"/>
                </a:solidFill>
                <a:latin typeface="Open Sans"/>
                <a:ea typeface="Open Sans"/>
              </a:rPr>
              <a:t>Należy zaimplementować sterowanie otwieraniem/zamykaniem okien oraz włączenia/wyłączenia pompy w postaci regulatora histerezowego.</a:t>
            </a:r>
            <a:endParaRPr lang="pl-PL" sz="1100" b="0" strike="noStrike" spc="-1" noProof="0" dirty="0">
              <a:solidFill>
                <a:srgbClr val="000000"/>
              </a:solidFill>
              <a:latin typeface="Arial"/>
            </a:endParaRPr>
          </a:p>
          <a:p>
            <a:pPr>
              <a:lnSpc>
                <a:spcPct val="115000"/>
              </a:lnSpc>
              <a:spcBef>
                <a:spcPts val="1199"/>
              </a:spcBef>
              <a:tabLst>
                <a:tab pos="0" algn="l"/>
              </a:tabLst>
            </a:pPr>
            <a:r>
              <a:rPr lang="pl-PL" sz="1100" b="0" strike="noStrike" spc="-1" noProof="0" dirty="0">
                <a:solidFill>
                  <a:schemeClr val="dk1"/>
                </a:solidFill>
                <a:latin typeface="Open Sans"/>
                <a:ea typeface="Open Sans"/>
              </a:rPr>
              <a:t>2. Sterowanie oświetleniem–włączenie i wyłączenie lamp:</a:t>
            </a:r>
            <a:endParaRPr lang="pl-PL" sz="1100" b="0" strike="noStrike" spc="-1" noProof="0" dirty="0">
              <a:solidFill>
                <a:srgbClr val="000000"/>
              </a:solidFill>
              <a:latin typeface="Arial"/>
            </a:endParaRPr>
          </a:p>
          <a:p>
            <a:pPr>
              <a:lnSpc>
                <a:spcPct val="115000"/>
              </a:lnSpc>
              <a:spcBef>
                <a:spcPts val="1199"/>
              </a:spcBef>
              <a:tabLst>
                <a:tab pos="0" algn="l"/>
              </a:tabLst>
            </a:pPr>
            <a:r>
              <a:rPr lang="pl-PL" sz="1100" b="0" strike="noStrike" spc="-1" noProof="0" dirty="0">
                <a:solidFill>
                  <a:schemeClr val="dk1"/>
                </a:solidFill>
                <a:latin typeface="Open Sans"/>
                <a:ea typeface="Open Sans"/>
              </a:rPr>
              <a:t>Lampy są sterowane w taki sposób, żeby zmaksymalizować prędkość rośnięcia roślin. Na cztery lampy wysyłamy sygnały analogowe zależne od światła naturalnego. Jeżeli czujnik zewnętrzny wskazuje oświetlenie:</a:t>
            </a:r>
            <a:endParaRPr lang="pl-PL" sz="1100" b="0" strike="noStrike" spc="-1" noProof="0" dirty="0">
              <a:solidFill>
                <a:srgbClr val="000000"/>
              </a:solidFill>
              <a:latin typeface="Arial"/>
            </a:endParaRPr>
          </a:p>
          <a:p>
            <a:pPr marL="457200" indent="-298440">
              <a:lnSpc>
                <a:spcPct val="115000"/>
              </a:lnSpc>
              <a:spcBef>
                <a:spcPts val="1199"/>
              </a:spcBef>
              <a:buClr>
                <a:srgbClr val="000000"/>
              </a:buClr>
              <a:buFont typeface="Open Sans"/>
              <a:buChar char="●"/>
              <a:tabLst>
                <a:tab pos="0" algn="l"/>
              </a:tabLst>
            </a:pPr>
            <a:r>
              <a:rPr lang="pl-PL" sz="1100" b="0" strike="noStrike" spc="-1" noProof="0" dirty="0">
                <a:solidFill>
                  <a:schemeClr val="dk1"/>
                </a:solidFill>
                <a:latin typeface="Open Sans"/>
                <a:ea typeface="Open Sans"/>
              </a:rPr>
              <a:t> powyżej 80% swojego zakresu - lampy nie są włączane.</a:t>
            </a:r>
            <a:endParaRPr lang="pl-PL" sz="1100" b="0" strike="noStrike" spc="-1" noProof="0" dirty="0">
              <a:solidFill>
                <a:srgbClr val="000000"/>
              </a:solidFill>
              <a:latin typeface="Arial"/>
            </a:endParaRPr>
          </a:p>
          <a:p>
            <a:pPr marL="457200" indent="-298440">
              <a:lnSpc>
                <a:spcPct val="115000"/>
              </a:lnSpc>
              <a:buClr>
                <a:srgbClr val="000000"/>
              </a:buClr>
              <a:buFont typeface="Open Sans"/>
              <a:buChar char="●"/>
              <a:tabLst>
                <a:tab pos="0" algn="l"/>
              </a:tabLst>
            </a:pPr>
            <a:r>
              <a:rPr lang="pl-PL" sz="1100" b="0" strike="noStrike" spc="-1" noProof="0" dirty="0">
                <a:solidFill>
                  <a:schemeClr val="dk1"/>
                </a:solidFill>
                <a:latin typeface="Open Sans"/>
                <a:ea typeface="Open Sans"/>
              </a:rPr>
              <a:t>Pomiędzy 30% a 80% - odwrotnie proporcjonalnie do procentu naturalnego oświetlenia (tzn. 30% -&gt; 100% lamp, 80% - &gt; 0% lamp).</a:t>
            </a:r>
            <a:endParaRPr lang="pl-PL" sz="1100" b="0" strike="noStrike" spc="-1" noProof="0" dirty="0">
              <a:solidFill>
                <a:srgbClr val="000000"/>
              </a:solidFill>
              <a:latin typeface="Arial"/>
            </a:endParaRPr>
          </a:p>
          <a:p>
            <a:pPr marL="457200" indent="-298440">
              <a:lnSpc>
                <a:spcPct val="115000"/>
              </a:lnSpc>
              <a:buClr>
                <a:srgbClr val="000000"/>
              </a:buClr>
              <a:buFont typeface="Open Sans"/>
              <a:buChar char="●"/>
              <a:tabLst>
                <a:tab pos="0" algn="l"/>
              </a:tabLst>
            </a:pPr>
            <a:r>
              <a:rPr lang="pl-PL" sz="1100" b="0" strike="noStrike" spc="-1" noProof="0" dirty="0">
                <a:solidFill>
                  <a:schemeClr val="dk1"/>
                </a:solidFill>
                <a:latin typeface="Open Sans"/>
                <a:ea typeface="Open Sans"/>
              </a:rPr>
              <a:t>Poniżej 30% - Lampy są włączane na 100%.</a:t>
            </a:r>
            <a:endParaRPr lang="pl-PL" sz="1100" b="0" strike="noStrike" spc="-1" noProof="0" dirty="0">
              <a:solidFill>
                <a:srgbClr val="000000"/>
              </a:solidFill>
              <a:latin typeface="Arial"/>
            </a:endParaRPr>
          </a:p>
          <a:p>
            <a:pPr>
              <a:lnSpc>
                <a:spcPct val="115000"/>
              </a:lnSpc>
              <a:spcBef>
                <a:spcPts val="1199"/>
              </a:spcBef>
              <a:tabLst>
                <a:tab pos="0" algn="l"/>
              </a:tabLst>
            </a:pPr>
            <a:r>
              <a:rPr lang="pl-PL" sz="1100" b="0" strike="noStrike" spc="-1" noProof="0" dirty="0">
                <a:solidFill>
                  <a:schemeClr val="dk1"/>
                </a:solidFill>
                <a:latin typeface="Open Sans"/>
                <a:ea typeface="Open Sans"/>
              </a:rPr>
              <a:t>3. Sterowanie nawadnianiem–sterowanie pompą i zaworami:</a:t>
            </a:r>
            <a:endParaRPr lang="pl-PL" sz="1100" b="0" strike="noStrike" spc="-1" noProof="0" dirty="0">
              <a:solidFill>
                <a:srgbClr val="000000"/>
              </a:solidFill>
              <a:latin typeface="Arial"/>
            </a:endParaRPr>
          </a:p>
          <a:p>
            <a:pPr>
              <a:lnSpc>
                <a:spcPct val="115000"/>
              </a:lnSpc>
              <a:spcBef>
                <a:spcPts val="1199"/>
              </a:spcBef>
              <a:tabLst>
                <a:tab pos="0" algn="l"/>
              </a:tabLst>
            </a:pPr>
            <a:r>
              <a:rPr lang="pl-PL" sz="1100" b="0" strike="noStrike" spc="-1" noProof="0" dirty="0">
                <a:solidFill>
                  <a:schemeClr val="dk1"/>
                </a:solidFill>
                <a:latin typeface="Open Sans"/>
                <a:ea typeface="Open Sans"/>
              </a:rPr>
              <a:t>Co 12 godzin podajemy wodę do roślin za pomocą pompy. Żeby  nawodnić rośliny włączamy pompę (sygnał binarny), czekamy 5 sekund aż się uruchomi i otwieramy 4 zawory do roślin. Pompa pracuje przez 20 sekund, po czym wyłączamy ją. Po pięciu sekundach po wyłączeniu jej zamykamy zawory.</a:t>
            </a:r>
            <a:endParaRPr lang="pl-PL" sz="1100" b="0" strike="noStrike" spc="-1" noProof="0" dirty="0">
              <a:solidFill>
                <a:srgbClr val="000000"/>
              </a:solidFill>
              <a:latin typeface="Arial"/>
            </a:endParaRPr>
          </a:p>
          <a:p>
            <a:pPr>
              <a:lnSpc>
                <a:spcPct val="115000"/>
              </a:lnSpc>
              <a:spcBef>
                <a:spcPts val="1199"/>
              </a:spcBef>
              <a:tabLst>
                <a:tab pos="0" algn="l"/>
              </a:tabLst>
            </a:pPr>
            <a:r>
              <a:rPr lang="pl-PL" sz="1100" b="0" strike="noStrike" spc="-1" noProof="0" dirty="0">
                <a:solidFill>
                  <a:schemeClr val="dk1"/>
                </a:solidFill>
                <a:latin typeface="Open Sans"/>
                <a:ea typeface="Open Sans"/>
              </a:rPr>
              <a:t>4. Alarmy w systemie -Monitorowanie stanu układu:</a:t>
            </a:r>
            <a:endParaRPr lang="pl-PL" sz="1100" b="0" strike="noStrike" spc="-1" noProof="0" dirty="0">
              <a:solidFill>
                <a:srgbClr val="000000"/>
              </a:solidFill>
              <a:latin typeface="Arial"/>
            </a:endParaRPr>
          </a:p>
          <a:p>
            <a:pPr>
              <a:lnSpc>
                <a:spcPct val="115000"/>
              </a:lnSpc>
              <a:spcBef>
                <a:spcPts val="1199"/>
              </a:spcBef>
              <a:tabLst>
                <a:tab pos="0" algn="l"/>
              </a:tabLst>
            </a:pPr>
            <a:r>
              <a:rPr lang="pl-PL" sz="1100" b="0" strike="noStrike" spc="-1" noProof="0" dirty="0">
                <a:solidFill>
                  <a:schemeClr val="dk1"/>
                </a:solidFill>
                <a:latin typeface="Open Sans"/>
                <a:ea typeface="Open Sans"/>
              </a:rPr>
              <a:t>Należy zaimplementować następne alarmy za pomocą których będziemy mogli się dowiedzieć o istniejących problemach w systemie.</a:t>
            </a:r>
            <a:endParaRPr lang="pl-PL" sz="1100" b="0" strike="noStrike" spc="-1" noProof="0" dirty="0">
              <a:solidFill>
                <a:srgbClr val="000000"/>
              </a:solidFill>
              <a:latin typeface="Arial"/>
            </a:endParaRPr>
          </a:p>
          <a:p>
            <a:pPr>
              <a:lnSpc>
                <a:spcPct val="115000"/>
              </a:lnSpc>
              <a:spcBef>
                <a:spcPts val="1199"/>
              </a:spcBef>
              <a:tabLst>
                <a:tab pos="0" algn="l"/>
              </a:tabLst>
            </a:pPr>
            <a:r>
              <a:rPr lang="pl-PL" sz="900" b="0" i="1" strike="noStrike" spc="-1" noProof="0" dirty="0">
                <a:solidFill>
                  <a:schemeClr val="dk1"/>
                </a:solidFill>
                <a:latin typeface="Open Sans"/>
                <a:ea typeface="Open Sans"/>
              </a:rPr>
              <a:t>Kontynuacja na następnej stronie -&gt;</a:t>
            </a:r>
            <a:endParaRPr lang="pl-PL" sz="900" b="0" strike="noStrike" spc="-1" noProof="0" dirty="0">
              <a:solidFill>
                <a:srgbClr val="000000"/>
              </a:solidFill>
              <a:latin typeface="Arial"/>
            </a:endParaRPr>
          </a:p>
          <a:p>
            <a:pPr>
              <a:lnSpc>
                <a:spcPct val="140000"/>
              </a:lnSpc>
              <a:spcBef>
                <a:spcPts val="201"/>
              </a:spcBef>
              <a:tabLst>
                <a:tab pos="0" algn="l"/>
              </a:tabLst>
            </a:pPr>
            <a:endParaRPr lang="pl-PL" sz="1000" b="0" strike="noStrike" spc="-1" noProof="0" dirty="0">
              <a:solidFill>
                <a:srgbClr val="000000"/>
              </a:solidFill>
              <a:latin typeface="Arial"/>
            </a:endParaRPr>
          </a:p>
        </p:txBody>
      </p:sp>
      <p:sp>
        <p:nvSpPr>
          <p:cNvPr id="1299" name="Google Shape;1597;g34dc99d40c3_0_32"/>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1300" name="Google Shape;1598;g34dc99d40c3_0_32"/>
          <p:cNvSpPr/>
          <p:nvPr/>
        </p:nvSpPr>
        <p:spPr>
          <a:xfrm>
            <a:off x="51228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4" y="0"/>
                </a:lnTo>
                <a:lnTo>
                  <a:pt x="2580974"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301" name="Google Shape;1599;g34dc99d40c3_0_32"/>
          <p:cNvSpPr/>
          <p:nvPr/>
        </p:nvSpPr>
        <p:spPr>
          <a:xfrm>
            <a:off x="768600" y="65952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FFFFFF"/>
                </a:solidFill>
                <a:latin typeface="Open Sans Light"/>
                <a:ea typeface="Open Sans Light"/>
              </a:rPr>
              <a:t>PROGRAMOWANIE PLC</a:t>
            </a:r>
            <a:endParaRPr lang="pl-PL" sz="1110" b="0" strike="noStrike" spc="-1" noProof="0" dirty="0">
              <a:solidFill>
                <a:srgbClr val="000000"/>
              </a:solidFill>
              <a:latin typeface="Arial"/>
            </a:endParaRPr>
          </a:p>
        </p:txBody>
      </p:sp>
      <p:sp>
        <p:nvSpPr>
          <p:cNvPr id="1302" name="Google Shape;1600;g34dc99d40c3_0_32"/>
          <p:cNvSpPr/>
          <p:nvPr/>
        </p:nvSpPr>
        <p:spPr>
          <a:xfrm>
            <a:off x="4979880" y="66744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364D62"/>
                </a:solidFill>
                <a:latin typeface="Open Sans Light"/>
                <a:ea typeface="Open Sans Light"/>
              </a:rPr>
              <a:t>STRONA| 63</a:t>
            </a:r>
            <a:endParaRPr lang="pl-PL" sz="1110" b="0" strike="noStrike" spc="-1" noProof="0" dirty="0">
              <a:solidFill>
                <a:srgbClr val="000000"/>
              </a:solidFill>
              <a:latin typeface="Arial"/>
            </a:endParaRPr>
          </a:p>
        </p:txBody>
      </p:sp>
      <p:sp>
        <p:nvSpPr>
          <p:cNvPr id="1303" name="Google Shape;1601;g34dc99d40c3_0_32"/>
          <p:cNvSpPr/>
          <p:nvPr/>
        </p:nvSpPr>
        <p:spPr>
          <a:xfrm>
            <a:off x="512280" y="243720"/>
            <a:ext cx="664704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Automatyka przemysłowa, nauka programowania i obsługi sterowników</a:t>
            </a:r>
            <a:endParaRPr lang="pl-PL" sz="1400" b="0" strike="noStrike" spc="-1" noProof="0" dirty="0">
              <a:solidFill>
                <a:srgbClr val="000000"/>
              </a:solidFill>
              <a:latin typeface="Arial"/>
            </a:endParaRPr>
          </a:p>
        </p:txBody>
      </p:sp>
      <p:sp>
        <p:nvSpPr>
          <p:cNvPr id="1304" name="PlaceHolder 1"/>
          <p:cNvSpPr>
            <a:spLocks noGrp="1"/>
          </p:cNvSpPr>
          <p:nvPr>
            <p:ph type="sldNum" idx="65"/>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C8F8F329-8A2C-4066-B396-06C4B405AA46}" type="slidenum">
              <a:rPr lang="pl-PL" sz="1200" b="0" strike="noStrike" spc="-1" noProof="0" smtClean="0">
                <a:solidFill>
                  <a:srgbClr val="888888"/>
                </a:solidFill>
                <a:latin typeface="Calibri"/>
                <a:ea typeface="Calibri"/>
              </a:rPr>
              <a:t>63</a:t>
            </a:fld>
            <a:endParaRPr lang="pl-PL" sz="1200" b="0" strike="noStrike" spc="-1" noProof="0" dirty="0">
              <a:solidFill>
                <a:srgbClr val="000000"/>
              </a:solidFill>
              <a:latin typeface="Times New Roman"/>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5" name="Google Shape;1607;g34dc99d40c3_0_46"/>
          <p:cNvSpPr/>
          <p:nvPr/>
        </p:nvSpPr>
        <p:spPr>
          <a:xfrm>
            <a:off x="591120" y="1403280"/>
            <a:ext cx="5370840" cy="2149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40000"/>
              </a:lnSpc>
              <a:tabLst>
                <a:tab pos="0" algn="l"/>
              </a:tabLst>
            </a:pPr>
            <a:endParaRPr lang="pl-PL" sz="1400" b="0" strike="noStrike" spc="-1" noProof="0" dirty="0">
              <a:solidFill>
                <a:srgbClr val="000000"/>
              </a:solidFill>
              <a:latin typeface="Arial"/>
            </a:endParaRPr>
          </a:p>
        </p:txBody>
      </p:sp>
      <p:sp>
        <p:nvSpPr>
          <p:cNvPr id="1306" name="Google Shape;1608;g34dc99d40c3_0_46"/>
          <p:cNvSpPr/>
          <p:nvPr/>
        </p:nvSpPr>
        <p:spPr>
          <a:xfrm>
            <a:off x="573120" y="944280"/>
            <a:ext cx="6525720" cy="54702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marL="457200" indent="-298440">
              <a:lnSpc>
                <a:spcPct val="115000"/>
              </a:lnSpc>
              <a:spcBef>
                <a:spcPts val="1199"/>
              </a:spcBef>
              <a:buClr>
                <a:srgbClr val="000000"/>
              </a:buClr>
              <a:buFont typeface="Open Sans"/>
              <a:buChar char="●"/>
            </a:pPr>
            <a:r>
              <a:rPr lang="pl-PL" sz="1100" b="0" strike="noStrike" spc="-1" noProof="0" dirty="0">
                <a:solidFill>
                  <a:schemeClr val="dk1"/>
                </a:solidFill>
                <a:latin typeface="Open Sans"/>
                <a:ea typeface="Open Sans"/>
              </a:rPr>
              <a:t>Jeżeli temperatura nie spadnie za godzinę po otwieraniu okien albo wyłączeniu pompy, należy wystawić alarm. Analogicznie zrobić w przypadku niskiej temperatury.</a:t>
            </a:r>
            <a:endParaRPr lang="pl-PL" sz="1100" b="0" strike="noStrike" spc="-1" noProof="0" dirty="0">
              <a:solidFill>
                <a:srgbClr val="000000"/>
              </a:solidFill>
              <a:latin typeface="Arial"/>
            </a:endParaRPr>
          </a:p>
          <a:p>
            <a:pPr marL="457200" indent="-298440">
              <a:lnSpc>
                <a:spcPct val="115000"/>
              </a:lnSpc>
              <a:buClr>
                <a:srgbClr val="000000"/>
              </a:buClr>
              <a:buFont typeface="Open Sans"/>
              <a:buChar char="●"/>
            </a:pPr>
            <a:r>
              <a:rPr lang="pl-PL" sz="1100" b="0" strike="noStrike" spc="-1" noProof="0" dirty="0">
                <a:solidFill>
                  <a:schemeClr val="dk1"/>
                </a:solidFill>
                <a:latin typeface="Open Sans"/>
                <a:ea typeface="Open Sans"/>
              </a:rPr>
              <a:t>Jeżeli przepływomierz nie wykryje żadnego przepływu od pompy w ciągu 30 sekund, należy wyłączyć pompę i wystawić alarm. W przypadku kiedy wyłączamy pompę i nadal wykrywamy przepływ po 30 sekundach należy wystawić alarm oraz otworzyć zawór spustowy z pompy (sygnał binarny)</a:t>
            </a:r>
            <a:endParaRPr lang="pl-PL" sz="1100" b="0" strike="noStrike" spc="-1" noProof="0" dirty="0">
              <a:solidFill>
                <a:srgbClr val="000000"/>
              </a:solidFill>
              <a:latin typeface="Arial"/>
            </a:endParaRPr>
          </a:p>
          <a:p>
            <a:pPr marL="457200" indent="-298440">
              <a:lnSpc>
                <a:spcPct val="115000"/>
              </a:lnSpc>
              <a:buClr>
                <a:srgbClr val="000000"/>
              </a:buClr>
              <a:buFont typeface="Open Sans"/>
              <a:buChar char="●"/>
            </a:pPr>
            <a:r>
              <a:rPr lang="pl-PL" sz="1100" b="0" strike="noStrike" spc="-1" noProof="0" dirty="0">
                <a:solidFill>
                  <a:schemeClr val="dk1"/>
                </a:solidFill>
                <a:latin typeface="Open Sans"/>
                <a:ea typeface="Open Sans"/>
              </a:rPr>
              <a:t>Jeżeli czujnik oświetlenia zewnętrznego nie spada poniżej 5% albo cały czas pokazuje 100% w ciągu 24 godzin należy wystawić alarm. Dla zewnętrznego czujnika temperatury zrobić podobny alarm</a:t>
            </a:r>
            <a:endParaRPr lang="pl-PL" sz="1100" b="0" strike="noStrike" spc="-1" noProof="0" dirty="0">
              <a:solidFill>
                <a:srgbClr val="000000"/>
              </a:solidFill>
              <a:latin typeface="Arial"/>
            </a:endParaRPr>
          </a:p>
          <a:p>
            <a:pPr>
              <a:lnSpc>
                <a:spcPct val="115000"/>
              </a:lnSpc>
              <a:spcBef>
                <a:spcPts val="1199"/>
              </a:spcBef>
              <a:tabLst>
                <a:tab pos="0" algn="l"/>
              </a:tabLst>
            </a:pPr>
            <a:r>
              <a:rPr lang="pl-PL" sz="1100" b="0" strike="noStrike" spc="-1" noProof="0" dirty="0">
                <a:solidFill>
                  <a:schemeClr val="dk1"/>
                </a:solidFill>
                <a:latin typeface="Open Sans"/>
                <a:ea typeface="Open Sans"/>
              </a:rPr>
              <a:t>Alarmy wystawiamy za pomocą wyjść cyfrowych sterownika. Należy dobrać samemu jakie wyjście odpowiada do każdego alarmu, w programie w komentarzu do zmiennych opisać alarm.</a:t>
            </a:r>
            <a:endParaRPr lang="pl-PL" sz="1100" b="0" strike="noStrike" spc="-1" noProof="0" dirty="0">
              <a:solidFill>
                <a:srgbClr val="000000"/>
              </a:solidFill>
              <a:latin typeface="Arial"/>
            </a:endParaRPr>
          </a:p>
          <a:p>
            <a:pPr>
              <a:lnSpc>
                <a:spcPct val="115000"/>
              </a:lnSpc>
              <a:spcBef>
                <a:spcPts val="1199"/>
              </a:spcBef>
              <a:tabLst>
                <a:tab pos="0" algn="l"/>
              </a:tabLst>
            </a:pPr>
            <a:r>
              <a:rPr lang="pl-PL" sz="1100" b="0" strike="noStrike" spc="-1" noProof="0" dirty="0">
                <a:solidFill>
                  <a:schemeClr val="dk1"/>
                </a:solidFill>
                <a:latin typeface="Open Sans"/>
                <a:ea typeface="Open Sans"/>
              </a:rPr>
              <a:t>* Zadania dodatkowe:</a:t>
            </a:r>
            <a:endParaRPr lang="pl-PL" sz="1100" b="0" strike="noStrike" spc="-1" noProof="0" dirty="0">
              <a:solidFill>
                <a:srgbClr val="000000"/>
              </a:solidFill>
              <a:latin typeface="Arial"/>
            </a:endParaRPr>
          </a:p>
          <a:p>
            <a:pPr marL="457200" indent="-298440">
              <a:lnSpc>
                <a:spcPct val="115000"/>
              </a:lnSpc>
              <a:spcBef>
                <a:spcPts val="1199"/>
              </a:spcBef>
              <a:buClr>
                <a:srgbClr val="000000"/>
              </a:buClr>
              <a:buFont typeface="Open Sans"/>
              <a:buChar char="●"/>
              <a:tabLst>
                <a:tab pos="0" algn="l"/>
              </a:tabLst>
            </a:pPr>
            <a:r>
              <a:rPr lang="pl-PL" sz="1100" b="0" strike="noStrike" spc="-1" noProof="0" dirty="0">
                <a:solidFill>
                  <a:schemeClr val="dk1"/>
                </a:solidFill>
                <a:latin typeface="Open Sans"/>
                <a:ea typeface="Open Sans"/>
              </a:rPr>
              <a:t>Wysyłanie alarmów za pomocą Modbus TCP/IP. Adresowanie danych ustawić z promotorem. Można to zrobić na dwa sposoby: Bity worda odpowiadają alarmom z układu albo do każdego wordu wysyłamy stan układu w postaci tekstowej, np. “Brak Alarmu”, “Alarm” itd.</a:t>
            </a:r>
            <a:endParaRPr lang="pl-PL" sz="1100" b="0" strike="noStrike" spc="-1" noProof="0" dirty="0">
              <a:solidFill>
                <a:srgbClr val="000000"/>
              </a:solidFill>
              <a:latin typeface="Arial"/>
            </a:endParaRPr>
          </a:p>
          <a:p>
            <a:pPr marL="457200" indent="-298440">
              <a:lnSpc>
                <a:spcPct val="115000"/>
              </a:lnSpc>
              <a:buClr>
                <a:srgbClr val="000000"/>
              </a:buClr>
              <a:buFont typeface="Open Sans"/>
              <a:buChar char="●"/>
              <a:tabLst>
                <a:tab pos="0" algn="l"/>
              </a:tabLst>
            </a:pPr>
            <a:r>
              <a:rPr lang="pl-PL" sz="1100" b="0" strike="noStrike" spc="-1" noProof="0" dirty="0">
                <a:solidFill>
                  <a:schemeClr val="dk1"/>
                </a:solidFill>
                <a:latin typeface="Open Sans"/>
                <a:ea typeface="Open Sans"/>
              </a:rPr>
              <a:t>Sterowanie zaworami. Zamiast czasowego sterowania zaworami sterować na podstawie odczytów przepływomierza. Kiedy przepływ osiąga np. 30% otwieramy je, a kiedy spada poniżej 30% zamykamy.</a:t>
            </a:r>
            <a:endParaRPr lang="pl-PL" sz="1100" b="0" strike="noStrike" spc="-1" noProof="0" dirty="0">
              <a:solidFill>
                <a:srgbClr val="000000"/>
              </a:solidFill>
              <a:latin typeface="Arial"/>
            </a:endParaRPr>
          </a:p>
          <a:p>
            <a:pPr marL="457200" indent="-298440">
              <a:lnSpc>
                <a:spcPct val="115000"/>
              </a:lnSpc>
              <a:buClr>
                <a:srgbClr val="000000"/>
              </a:buClr>
              <a:buFont typeface="Open Sans"/>
              <a:buChar char="●"/>
              <a:tabLst>
                <a:tab pos="0" algn="l"/>
              </a:tabLst>
            </a:pPr>
            <a:r>
              <a:rPr lang="pl-PL" sz="1100" b="0" strike="noStrike" spc="-1" noProof="0" dirty="0">
                <a:solidFill>
                  <a:schemeClr val="dk1"/>
                </a:solidFill>
                <a:latin typeface="Open Sans"/>
                <a:ea typeface="Open Sans"/>
              </a:rPr>
              <a:t>Sterowanie oświetleniem: zamiast sterować na podstawie czujniku zewnętrzengo, sterujemy na podstawie aktualnego czasu, np. 22:00 - 08:00 oświetlenie włączone, 08:00 - 22:00 oświetlenie wyłączone. (Wskazówka: skorzystaj z bloku funkcyjnego RTC w PLCnext engineer żeby otrzymać aktualny czas, albo zrób to na timerach z możliwością zmiany czasu aktualnego)</a:t>
            </a:r>
            <a:endParaRPr lang="pl-PL" sz="1100" b="0" strike="noStrike" spc="-1" noProof="0" dirty="0">
              <a:solidFill>
                <a:srgbClr val="000000"/>
              </a:solidFill>
              <a:latin typeface="Arial"/>
            </a:endParaRPr>
          </a:p>
          <a:p>
            <a:pPr>
              <a:lnSpc>
                <a:spcPct val="115000"/>
              </a:lnSpc>
              <a:spcBef>
                <a:spcPts val="1199"/>
              </a:spcBef>
              <a:tabLst>
                <a:tab pos="0" algn="l"/>
              </a:tabLst>
            </a:pPr>
            <a:endParaRPr lang="pl-PL" sz="1100" b="0" strike="noStrike" spc="-1" noProof="0" dirty="0">
              <a:solidFill>
                <a:srgbClr val="000000"/>
              </a:solidFill>
              <a:latin typeface="Arial"/>
            </a:endParaRPr>
          </a:p>
          <a:p>
            <a:pPr>
              <a:lnSpc>
                <a:spcPct val="140000"/>
              </a:lnSpc>
              <a:spcBef>
                <a:spcPts val="201"/>
              </a:spcBef>
              <a:tabLst>
                <a:tab pos="0" algn="l"/>
              </a:tabLst>
            </a:pPr>
            <a:endParaRPr lang="pl-PL" sz="1000" b="0" strike="noStrike" spc="-1" noProof="0" dirty="0">
              <a:solidFill>
                <a:srgbClr val="000000"/>
              </a:solidFill>
              <a:latin typeface="Arial"/>
            </a:endParaRPr>
          </a:p>
        </p:txBody>
      </p:sp>
      <p:sp>
        <p:nvSpPr>
          <p:cNvPr id="1307" name="Google Shape;1609;g34dc99d40c3_0_46"/>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1308" name="Google Shape;1610;g34dc99d40c3_0_46"/>
          <p:cNvSpPr/>
          <p:nvPr/>
        </p:nvSpPr>
        <p:spPr>
          <a:xfrm>
            <a:off x="51228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4" y="0"/>
                </a:lnTo>
                <a:lnTo>
                  <a:pt x="2580974"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309" name="Google Shape;1611;g34dc99d40c3_0_46"/>
          <p:cNvSpPr/>
          <p:nvPr/>
        </p:nvSpPr>
        <p:spPr>
          <a:xfrm>
            <a:off x="768600" y="65952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FFFFFF"/>
                </a:solidFill>
                <a:latin typeface="Open Sans Light"/>
                <a:ea typeface="Open Sans Light"/>
              </a:rPr>
              <a:t>PROGRAMOWANIE PLC</a:t>
            </a:r>
            <a:endParaRPr lang="pl-PL" sz="1110" b="0" strike="noStrike" spc="-1" noProof="0" dirty="0">
              <a:solidFill>
                <a:srgbClr val="000000"/>
              </a:solidFill>
              <a:latin typeface="Arial"/>
            </a:endParaRPr>
          </a:p>
        </p:txBody>
      </p:sp>
      <p:sp>
        <p:nvSpPr>
          <p:cNvPr id="1310" name="Google Shape;1612;g34dc99d40c3_0_46"/>
          <p:cNvSpPr/>
          <p:nvPr/>
        </p:nvSpPr>
        <p:spPr>
          <a:xfrm>
            <a:off x="4979880" y="66744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364D62"/>
                </a:solidFill>
                <a:latin typeface="Open Sans Light"/>
                <a:ea typeface="Open Sans Light"/>
              </a:rPr>
              <a:t>STRONA| 64</a:t>
            </a:r>
            <a:endParaRPr lang="pl-PL" sz="1110" b="0" strike="noStrike" spc="-1" noProof="0" dirty="0">
              <a:solidFill>
                <a:srgbClr val="000000"/>
              </a:solidFill>
              <a:latin typeface="Arial"/>
            </a:endParaRPr>
          </a:p>
        </p:txBody>
      </p:sp>
      <p:sp>
        <p:nvSpPr>
          <p:cNvPr id="1311" name="Google Shape;1613;g34dc99d40c3_0_46"/>
          <p:cNvSpPr/>
          <p:nvPr/>
        </p:nvSpPr>
        <p:spPr>
          <a:xfrm>
            <a:off x="512280" y="243720"/>
            <a:ext cx="664704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Automatyka przemysłowa, nauka programowania i obsługi sterowników</a:t>
            </a:r>
            <a:endParaRPr lang="pl-PL" sz="1400" b="0" strike="noStrike" spc="-1" noProof="0" dirty="0">
              <a:solidFill>
                <a:srgbClr val="000000"/>
              </a:solidFill>
              <a:latin typeface="Arial"/>
            </a:endParaRPr>
          </a:p>
        </p:txBody>
      </p:sp>
      <p:graphicFrame>
        <p:nvGraphicFramePr>
          <p:cNvPr id="1312" name="Google Shape;1614;g34dc99d40c3_0_46"/>
          <p:cNvGraphicFramePr/>
          <p:nvPr>
            <p:extLst>
              <p:ext uri="{D42A27DB-BD31-4B8C-83A1-F6EECF244321}">
                <p14:modId xmlns:p14="http://schemas.microsoft.com/office/powerpoint/2010/main" val="537864287"/>
              </p:ext>
            </p:extLst>
          </p:nvPr>
        </p:nvGraphicFramePr>
        <p:xfrm>
          <a:off x="388800" y="5948280"/>
          <a:ext cx="6894000" cy="2457120"/>
        </p:xfrm>
        <a:graphic>
          <a:graphicData uri="http://schemas.openxmlformats.org/drawingml/2006/table">
            <a:tbl>
              <a:tblPr/>
              <a:tblGrid>
                <a:gridCol w="1689480">
                  <a:extLst>
                    <a:ext uri="{9D8B030D-6E8A-4147-A177-3AD203B41FA5}">
                      <a16:colId xmlns:a16="http://schemas.microsoft.com/office/drawing/2014/main" val="20000"/>
                    </a:ext>
                  </a:extLst>
                </a:gridCol>
                <a:gridCol w="724680">
                  <a:extLst>
                    <a:ext uri="{9D8B030D-6E8A-4147-A177-3AD203B41FA5}">
                      <a16:colId xmlns:a16="http://schemas.microsoft.com/office/drawing/2014/main" val="20001"/>
                    </a:ext>
                  </a:extLst>
                </a:gridCol>
                <a:gridCol w="837360">
                  <a:extLst>
                    <a:ext uri="{9D8B030D-6E8A-4147-A177-3AD203B41FA5}">
                      <a16:colId xmlns:a16="http://schemas.microsoft.com/office/drawing/2014/main" val="20002"/>
                    </a:ext>
                  </a:extLst>
                </a:gridCol>
                <a:gridCol w="735120">
                  <a:extLst>
                    <a:ext uri="{9D8B030D-6E8A-4147-A177-3AD203B41FA5}">
                      <a16:colId xmlns:a16="http://schemas.microsoft.com/office/drawing/2014/main" val="20003"/>
                    </a:ext>
                  </a:extLst>
                </a:gridCol>
                <a:gridCol w="2907360">
                  <a:extLst>
                    <a:ext uri="{9D8B030D-6E8A-4147-A177-3AD203B41FA5}">
                      <a16:colId xmlns:a16="http://schemas.microsoft.com/office/drawing/2014/main" val="20004"/>
                    </a:ext>
                  </a:extLst>
                </a:gridCol>
              </a:tblGrid>
              <a:tr h="220320">
                <a:tc>
                  <a:txBody>
                    <a:bodyPr/>
                    <a:lstStyle/>
                    <a:p>
                      <a:pPr algn="ctr">
                        <a:lnSpc>
                          <a:spcPct val="115000"/>
                        </a:lnSpc>
                        <a:tabLst>
                          <a:tab pos="0" algn="l"/>
                        </a:tabLst>
                      </a:pPr>
                      <a:r>
                        <a:rPr lang="pl-PL" sz="800" b="1" strike="noStrike" spc="-1" noProof="0" dirty="0">
                          <a:solidFill>
                            <a:srgbClr val="000000"/>
                          </a:solidFill>
                          <a:latin typeface="Arial"/>
                          <a:ea typeface="Arial"/>
                        </a:rPr>
                        <a:t>Nazwa zmiennej</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15000"/>
                        </a:lnSpc>
                        <a:tabLst>
                          <a:tab pos="0" algn="l"/>
                        </a:tabLst>
                      </a:pPr>
                      <a:r>
                        <a:rPr lang="pl-PL" sz="800" b="1" strike="noStrike" spc="-1" noProof="0" dirty="0">
                          <a:solidFill>
                            <a:srgbClr val="000000"/>
                          </a:solidFill>
                          <a:latin typeface="Arial"/>
                          <a:ea typeface="Arial"/>
                        </a:rPr>
                        <a:t>Typ</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15000"/>
                        </a:lnSpc>
                        <a:tabLst>
                          <a:tab pos="0" algn="l"/>
                        </a:tabLst>
                      </a:pPr>
                      <a:r>
                        <a:rPr lang="pl-PL" sz="800" b="1" strike="noStrike" spc="-1" noProof="0" dirty="0">
                          <a:solidFill>
                            <a:srgbClr val="000000"/>
                          </a:solidFill>
                          <a:latin typeface="Arial"/>
                          <a:ea typeface="Arial"/>
                        </a:rPr>
                        <a:t>Zakres</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15000"/>
                        </a:lnSpc>
                        <a:tabLst>
                          <a:tab pos="0" algn="l"/>
                        </a:tabLst>
                      </a:pPr>
                      <a:r>
                        <a:rPr lang="pl-PL" sz="800" b="1" strike="noStrike" spc="-1" noProof="0" dirty="0">
                          <a:solidFill>
                            <a:srgbClr val="000000"/>
                          </a:solidFill>
                          <a:latin typeface="Arial"/>
                          <a:ea typeface="Arial"/>
                        </a:rPr>
                        <a:t>Jednostka</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gn="ctr">
                        <a:lnSpc>
                          <a:spcPct val="115000"/>
                        </a:lnSpc>
                        <a:tabLst>
                          <a:tab pos="0" algn="l"/>
                        </a:tabLst>
                      </a:pPr>
                      <a:r>
                        <a:rPr lang="pl-PL" sz="800" b="1" strike="noStrike" spc="-1" noProof="0" dirty="0">
                          <a:solidFill>
                            <a:srgbClr val="000000"/>
                          </a:solidFill>
                          <a:latin typeface="Arial"/>
                          <a:ea typeface="Arial"/>
                        </a:rPr>
                        <a:t>Opis / Uwagi</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0"/>
                  </a:ext>
                </a:extLst>
              </a:tr>
              <a:tr h="190440">
                <a:tc>
                  <a:txBody>
                    <a:bodyPr/>
                    <a:lstStyle/>
                    <a:p>
                      <a:pPr>
                        <a:lnSpc>
                          <a:spcPct val="100000"/>
                        </a:lnSpc>
                        <a:tabLst>
                          <a:tab pos="0" algn="l"/>
                        </a:tabLst>
                      </a:pPr>
                      <a:r>
                        <a:rPr lang="pl-PL" sz="800" b="0" strike="noStrike" spc="-1" noProof="0" dirty="0">
                          <a:solidFill>
                            <a:schemeClr val="dk1"/>
                          </a:solidFill>
                          <a:latin typeface="Open Sans"/>
                          <a:ea typeface="Open Sans"/>
                        </a:rPr>
                        <a:t>Temp_Szklarnia</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REAL</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0 – 50</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°C</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Temperatura wewnętrzna szklarni</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1"/>
                  </a:ext>
                </a:extLst>
              </a:tr>
              <a:tr h="240480">
                <a:tc>
                  <a:txBody>
                    <a:bodyPr/>
                    <a:lstStyle/>
                    <a:p>
                      <a:pPr>
                        <a:lnSpc>
                          <a:spcPct val="100000"/>
                        </a:lnSpc>
                        <a:tabLst>
                          <a:tab pos="0" algn="l"/>
                        </a:tabLst>
                      </a:pPr>
                      <a:r>
                        <a:rPr lang="pl-PL" sz="800" b="0" strike="noStrike" spc="-1" noProof="0" dirty="0">
                          <a:solidFill>
                            <a:schemeClr val="dk1"/>
                          </a:solidFill>
                          <a:latin typeface="Open Sans"/>
                          <a:ea typeface="Open Sans"/>
                        </a:rPr>
                        <a:t>Temp_Zewnetrzna</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REAL</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-20 – 40</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°C</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Temperatura na zewnątrz</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2"/>
                  </a:ext>
                </a:extLst>
              </a:tr>
              <a:tr h="0">
                <a:tc>
                  <a:txBody>
                    <a:bodyPr/>
                    <a:lstStyle/>
                    <a:p>
                      <a:pPr>
                        <a:lnSpc>
                          <a:spcPct val="100000"/>
                        </a:lnSpc>
                        <a:tabLst>
                          <a:tab pos="0" algn="l"/>
                        </a:tabLst>
                      </a:pPr>
                      <a:r>
                        <a:rPr lang="pl-PL" sz="800" b="0" strike="noStrike" spc="-1" noProof="0" dirty="0">
                          <a:solidFill>
                            <a:schemeClr val="dk1"/>
                          </a:solidFill>
                          <a:latin typeface="Open Sans"/>
                          <a:ea typeface="Open Sans"/>
                        </a:rPr>
                        <a:t>Okno1, Okno2 ... Okno4</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BOOL</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0 / 1</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Sterowanie siłownikiem każdego okna</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3"/>
                  </a:ext>
                </a:extLst>
              </a:tr>
              <a:tr h="0">
                <a:tc>
                  <a:txBody>
                    <a:bodyPr/>
                    <a:lstStyle/>
                    <a:p>
                      <a:pPr>
                        <a:lnSpc>
                          <a:spcPct val="100000"/>
                        </a:lnSpc>
                        <a:tabLst>
                          <a:tab pos="0" algn="l"/>
                        </a:tabLst>
                      </a:pPr>
                      <a:r>
                        <a:rPr lang="pl-PL" sz="800" b="0" strike="noStrike" spc="-1" noProof="0" dirty="0">
                          <a:solidFill>
                            <a:schemeClr val="dk1"/>
                          </a:solidFill>
                          <a:latin typeface="Open Sans"/>
                          <a:ea typeface="Open Sans"/>
                        </a:rPr>
                        <a:t>Pompa_Ciepla</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BOOL</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0 / 1</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Sterowanie pompą grzewczą</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4"/>
                  </a:ext>
                </a:extLst>
              </a:tr>
              <a:tr h="0">
                <a:tc>
                  <a:txBody>
                    <a:bodyPr/>
                    <a:lstStyle/>
                    <a:p>
                      <a:pPr>
                        <a:lnSpc>
                          <a:spcPct val="100000"/>
                        </a:lnSpc>
                        <a:tabLst>
                          <a:tab pos="0" algn="l"/>
                        </a:tabLst>
                      </a:pPr>
                      <a:r>
                        <a:rPr lang="pl-PL" sz="800" b="0" strike="noStrike" spc="-1" noProof="0" dirty="0">
                          <a:solidFill>
                            <a:schemeClr val="dk1"/>
                          </a:solidFill>
                          <a:latin typeface="Open Sans"/>
                          <a:ea typeface="Open Sans"/>
                        </a:rPr>
                        <a:t>Czujnik_Swiatla_Zewn</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REAL</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0 – 4000</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Lumen</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Odczyt z czujnika światła naturalnego</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5"/>
                  </a:ext>
                </a:extLst>
              </a:tr>
              <a:tr h="0">
                <a:tc>
                  <a:txBody>
                    <a:bodyPr/>
                    <a:lstStyle/>
                    <a:p>
                      <a:pPr>
                        <a:lnSpc>
                          <a:spcPct val="100000"/>
                        </a:lnSpc>
                        <a:tabLst>
                          <a:tab pos="0" algn="l"/>
                        </a:tabLst>
                      </a:pPr>
                      <a:r>
                        <a:rPr lang="pl-PL" sz="800" b="0" strike="noStrike" spc="-1" noProof="0" dirty="0">
                          <a:solidFill>
                            <a:schemeClr val="dk1"/>
                          </a:solidFill>
                          <a:latin typeface="Open Sans"/>
                          <a:ea typeface="Open Sans"/>
                        </a:rPr>
                        <a:t>Lampa1, ..., Lampa4</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INT / WORD</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0 – 100</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Sterowanie lampami (sygnał analogowy)</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6"/>
                  </a:ext>
                </a:extLst>
              </a:tr>
              <a:tr h="0">
                <a:tc>
                  <a:txBody>
                    <a:bodyPr/>
                    <a:lstStyle/>
                    <a:p>
                      <a:pPr>
                        <a:lnSpc>
                          <a:spcPct val="100000"/>
                        </a:lnSpc>
                        <a:tabLst>
                          <a:tab pos="0" algn="l"/>
                        </a:tabLst>
                      </a:pPr>
                      <a:r>
                        <a:rPr lang="pl-PL" sz="800" b="0" strike="noStrike" spc="-1" noProof="0" dirty="0">
                          <a:solidFill>
                            <a:schemeClr val="dk1"/>
                          </a:solidFill>
                          <a:latin typeface="Open Sans"/>
                          <a:ea typeface="Open Sans"/>
                        </a:rPr>
                        <a:t>Czujnik_Przeplywu</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REAL</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0 – 30</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L/min</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Odczyt przepływu wody</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7"/>
                  </a:ext>
                </a:extLst>
              </a:tr>
              <a:tr h="0">
                <a:tc>
                  <a:txBody>
                    <a:bodyPr/>
                    <a:lstStyle/>
                    <a:p>
                      <a:pPr>
                        <a:lnSpc>
                          <a:spcPct val="100000"/>
                        </a:lnSpc>
                        <a:tabLst>
                          <a:tab pos="0" algn="l"/>
                        </a:tabLst>
                      </a:pPr>
                      <a:r>
                        <a:rPr lang="pl-PL" sz="800" b="0" strike="noStrike" spc="-1" noProof="0" dirty="0">
                          <a:solidFill>
                            <a:schemeClr val="dk1"/>
                          </a:solidFill>
                          <a:latin typeface="Open Sans"/>
                          <a:ea typeface="Open Sans"/>
                        </a:rPr>
                        <a:t>Pompa_Wody</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BOOL</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0 / 1</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Sterowanie pompą wody</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8"/>
                  </a:ext>
                </a:extLst>
              </a:tr>
              <a:tr h="380880">
                <a:tc>
                  <a:txBody>
                    <a:bodyPr/>
                    <a:lstStyle/>
                    <a:p>
                      <a:pPr>
                        <a:lnSpc>
                          <a:spcPct val="100000"/>
                        </a:lnSpc>
                        <a:tabLst>
                          <a:tab pos="0" algn="l"/>
                        </a:tabLst>
                      </a:pPr>
                      <a:r>
                        <a:rPr lang="pl-PL" sz="800" b="0" strike="noStrike" spc="-1" noProof="0" dirty="0">
                          <a:solidFill>
                            <a:schemeClr val="dk1"/>
                          </a:solidFill>
                          <a:latin typeface="Open Sans"/>
                          <a:ea typeface="Open Sans"/>
                        </a:rPr>
                        <a:t>Zawor1, ..., Zawor4</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BOOL</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0 / 1</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tc>
                  <a:txBody>
                    <a:bodyPr/>
                    <a:lstStyle/>
                    <a:p>
                      <a:pPr>
                        <a:lnSpc>
                          <a:spcPct val="100000"/>
                        </a:lnSpc>
                        <a:tabLst>
                          <a:tab pos="0" algn="l"/>
                        </a:tabLst>
                      </a:pPr>
                      <a:r>
                        <a:rPr lang="pl-PL" sz="800" b="0" strike="noStrike" spc="-1" noProof="0" dirty="0">
                          <a:solidFill>
                            <a:srgbClr val="000000"/>
                          </a:solidFill>
                          <a:latin typeface="Arial"/>
                          <a:ea typeface="Arial"/>
                        </a:rPr>
                        <a:t>Zawory wody do podlewania</a:t>
                      </a:r>
                      <a:endParaRPr lang="pl-PL" sz="800" b="0" strike="noStrike" spc="-1" noProof="0" dirty="0">
                        <a:solidFill>
                          <a:srgbClr val="000000"/>
                        </a:solidFill>
                        <a:latin typeface="Arial"/>
                      </a:endParaRPr>
                    </a:p>
                  </a:txBody>
                  <a:tcPr marL="91080" marR="91080">
                    <a:lnL w="9360">
                      <a:solidFill>
                        <a:srgbClr val="000000"/>
                      </a:solidFill>
                      <a:prstDash val="solid"/>
                    </a:lnL>
                    <a:lnR w="9360">
                      <a:solidFill>
                        <a:srgbClr val="000000"/>
                      </a:solidFill>
                      <a:prstDash val="solid"/>
                    </a:lnR>
                    <a:lnT w="9360">
                      <a:solidFill>
                        <a:srgbClr val="000000"/>
                      </a:solidFill>
                      <a:prstDash val="solid"/>
                    </a:lnT>
                    <a:lnB w="9360">
                      <a:solidFill>
                        <a:srgbClr val="000000"/>
                      </a:solidFill>
                      <a:prstDash val="solid"/>
                    </a:lnB>
                    <a:noFill/>
                  </a:tcPr>
                </a:tc>
                <a:extLst>
                  <a:ext uri="{0D108BD9-81ED-4DB2-BD59-A6C34878D82A}">
                    <a16:rowId xmlns:a16="http://schemas.microsoft.com/office/drawing/2014/main" val="10009"/>
                  </a:ext>
                </a:extLst>
              </a:tr>
            </a:tbl>
          </a:graphicData>
        </a:graphic>
      </p:graphicFrame>
      <p:sp>
        <p:nvSpPr>
          <p:cNvPr id="1313" name="PlaceHolder 1"/>
          <p:cNvSpPr>
            <a:spLocks noGrp="1"/>
          </p:cNvSpPr>
          <p:nvPr>
            <p:ph type="sldNum" idx="66"/>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2F931FCD-9606-45B2-9994-A7719CB2BE96}" type="slidenum">
              <a:rPr lang="pl-PL" sz="1200" b="0" strike="noStrike" spc="-1" noProof="0" smtClean="0">
                <a:solidFill>
                  <a:srgbClr val="888888"/>
                </a:solidFill>
                <a:latin typeface="Calibri"/>
                <a:ea typeface="Calibri"/>
              </a:rPr>
              <a:t>64</a:t>
            </a:fld>
            <a:endParaRPr lang="pl-PL" sz="1200" b="0" strike="noStrike" spc="-1" noProof="0" dirty="0">
              <a:solidFill>
                <a:srgbClr val="000000"/>
              </a:solidFill>
              <a:latin typeface="Times New Roman"/>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4" name="Google Shape;1620;p53"/>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1315" name="Google Shape;1621;p53"/>
          <p:cNvSpPr/>
          <p:nvPr/>
        </p:nvSpPr>
        <p:spPr>
          <a:xfrm>
            <a:off x="51228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4" y="0"/>
                </a:lnTo>
                <a:lnTo>
                  <a:pt x="2580974"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316" name="Google Shape;1622;p53"/>
          <p:cNvSpPr/>
          <p:nvPr/>
        </p:nvSpPr>
        <p:spPr>
          <a:xfrm>
            <a:off x="527400" y="1242720"/>
            <a:ext cx="6510240" cy="8692920"/>
          </a:xfrm>
          <a:custGeom>
            <a:avLst/>
            <a:gdLst>
              <a:gd name="textAreaLeft" fmla="*/ 0 w 6510240"/>
              <a:gd name="textAreaRight" fmla="*/ 6510600 w 6510240"/>
              <a:gd name="textAreaTop" fmla="*/ 0 h 8692920"/>
              <a:gd name="textAreaBottom" fmla="*/ 8693280 h 8692920"/>
            </a:gdLst>
            <a:ahLst/>
            <a:cxnLst/>
            <a:rect l="textAreaLeft" t="textAreaTop" r="textAreaRight" b="textAreaBottom"/>
            <a:pathLst>
              <a:path w="13771598" h="18388251">
                <a:moveTo>
                  <a:pt x="0" y="0"/>
                </a:moveTo>
                <a:lnTo>
                  <a:pt x="0" y="18388251"/>
                </a:lnTo>
                <a:lnTo>
                  <a:pt x="13771598" y="18388251"/>
                </a:lnTo>
                <a:lnTo>
                  <a:pt x="13771598" y="0"/>
                </a:lnTo>
                <a:lnTo>
                  <a:pt x="0" y="0"/>
                </a:lnTo>
                <a:close/>
                <a:moveTo>
                  <a:pt x="13710638" y="18327292"/>
                </a:moveTo>
                <a:lnTo>
                  <a:pt x="59690" y="18327292"/>
                </a:lnTo>
                <a:lnTo>
                  <a:pt x="59690" y="59690"/>
                </a:lnTo>
                <a:lnTo>
                  <a:pt x="13710638" y="59690"/>
                </a:lnTo>
                <a:lnTo>
                  <a:pt x="13710638" y="18327292"/>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FFFFFF"/>
              </a:solidFill>
              <a:latin typeface="Arial"/>
            </a:endParaRPr>
          </a:p>
        </p:txBody>
      </p:sp>
      <p:sp>
        <p:nvSpPr>
          <p:cNvPr id="1317" name="Google Shape;1623;p53"/>
          <p:cNvSpPr/>
          <p:nvPr/>
        </p:nvSpPr>
        <p:spPr>
          <a:xfrm>
            <a:off x="76860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FFFFFF"/>
                </a:solidFill>
                <a:latin typeface="Open Sans Light"/>
                <a:ea typeface="Open Sans Light"/>
              </a:rPr>
              <a:t>PROGRAMOWANIE PLC</a:t>
            </a:r>
            <a:endParaRPr lang="pl-PL" sz="1110" b="0" strike="noStrike" spc="-1" noProof="0" dirty="0">
              <a:solidFill>
                <a:srgbClr val="000000"/>
              </a:solidFill>
              <a:latin typeface="Arial"/>
            </a:endParaRPr>
          </a:p>
        </p:txBody>
      </p:sp>
      <p:sp>
        <p:nvSpPr>
          <p:cNvPr id="1318" name="Google Shape;1624;p53"/>
          <p:cNvSpPr/>
          <p:nvPr/>
        </p:nvSpPr>
        <p:spPr>
          <a:xfrm>
            <a:off x="4979880" y="66744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364D62"/>
                </a:solidFill>
                <a:latin typeface="Open Sans Light"/>
                <a:ea typeface="Open Sans Light"/>
              </a:rPr>
              <a:t>STRONA| 65</a:t>
            </a:r>
            <a:endParaRPr lang="pl-PL" sz="1110" b="0" strike="noStrike" spc="-1" noProof="0" dirty="0">
              <a:solidFill>
                <a:srgbClr val="000000"/>
              </a:solidFill>
              <a:latin typeface="Arial"/>
            </a:endParaRPr>
          </a:p>
        </p:txBody>
      </p:sp>
      <p:sp>
        <p:nvSpPr>
          <p:cNvPr id="1319" name="Google Shape;1625;p53"/>
          <p:cNvSpPr/>
          <p:nvPr/>
        </p:nvSpPr>
        <p:spPr>
          <a:xfrm>
            <a:off x="2041200" y="988560"/>
            <a:ext cx="3713040" cy="295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200" b="1" strike="noStrike" spc="-1" noProof="0" dirty="0">
                <a:solidFill>
                  <a:srgbClr val="222222"/>
                </a:solidFill>
                <a:latin typeface="Open Sans"/>
                <a:ea typeface="Open Sans"/>
              </a:rPr>
              <a:t>NOTATNIK</a:t>
            </a:r>
            <a:endParaRPr lang="pl-PL" sz="1200" b="0" strike="noStrike" spc="-1" noProof="0" dirty="0">
              <a:solidFill>
                <a:srgbClr val="000000"/>
              </a:solidFill>
              <a:latin typeface="Arial"/>
            </a:endParaRPr>
          </a:p>
        </p:txBody>
      </p:sp>
      <p:sp>
        <p:nvSpPr>
          <p:cNvPr id="1320" name="PlaceHolder 1"/>
          <p:cNvSpPr>
            <a:spLocks noGrp="1"/>
          </p:cNvSpPr>
          <p:nvPr>
            <p:ph type="sldNum" idx="67"/>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EF6822A9-6F03-4BAE-B402-D068421785D1}" type="slidenum">
              <a:rPr lang="pl-PL" sz="1200" b="0" strike="noStrike" spc="-1" noProof="0" smtClean="0">
                <a:solidFill>
                  <a:srgbClr val="888888"/>
                </a:solidFill>
                <a:latin typeface="Calibri"/>
                <a:ea typeface="Calibri"/>
              </a:rPr>
              <a:t>65</a:t>
            </a:fld>
            <a:endParaRPr lang="pl-PL" sz="1200" b="0" strike="noStrike" spc="-1" noProof="0" dirty="0">
              <a:solidFill>
                <a:srgbClr val="000000"/>
              </a:solidFill>
              <a:latin typeface="Times New Roman"/>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1" name="Google Shape;1631;g3528340fa38_0_136"/>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1322" name="Google Shape;1632;g3528340fa38_0_136"/>
          <p:cNvSpPr/>
          <p:nvPr/>
        </p:nvSpPr>
        <p:spPr>
          <a:xfrm>
            <a:off x="51228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4" y="0"/>
                </a:lnTo>
                <a:lnTo>
                  <a:pt x="2580974"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323" name="Google Shape;1633;g3528340fa38_0_136"/>
          <p:cNvSpPr/>
          <p:nvPr/>
        </p:nvSpPr>
        <p:spPr>
          <a:xfrm>
            <a:off x="527400" y="1242720"/>
            <a:ext cx="6506640" cy="8688240"/>
          </a:xfrm>
          <a:custGeom>
            <a:avLst/>
            <a:gdLst>
              <a:gd name="textAreaLeft" fmla="*/ 0 w 6506640"/>
              <a:gd name="textAreaRight" fmla="*/ 6507000 w 6506640"/>
              <a:gd name="textAreaTop" fmla="*/ 0 h 8688240"/>
              <a:gd name="textAreaBottom" fmla="*/ 8688600 h 8688240"/>
            </a:gdLst>
            <a:ahLst/>
            <a:cxnLst/>
            <a:rect l="textAreaLeft" t="textAreaTop" r="textAreaRight" b="textAreaBottom"/>
            <a:pathLst>
              <a:path w="13771598" h="18388251">
                <a:moveTo>
                  <a:pt x="0" y="0"/>
                </a:moveTo>
                <a:lnTo>
                  <a:pt x="0" y="18388251"/>
                </a:lnTo>
                <a:lnTo>
                  <a:pt x="13771598" y="18388251"/>
                </a:lnTo>
                <a:lnTo>
                  <a:pt x="13771598" y="0"/>
                </a:lnTo>
                <a:lnTo>
                  <a:pt x="0" y="0"/>
                </a:lnTo>
                <a:close/>
                <a:moveTo>
                  <a:pt x="13710638" y="18327292"/>
                </a:moveTo>
                <a:lnTo>
                  <a:pt x="59690" y="18327292"/>
                </a:lnTo>
                <a:lnTo>
                  <a:pt x="59690" y="59690"/>
                </a:lnTo>
                <a:lnTo>
                  <a:pt x="13710638" y="59690"/>
                </a:lnTo>
                <a:lnTo>
                  <a:pt x="13710638" y="18327292"/>
                </a:lnTo>
                <a:close/>
              </a:path>
            </a:pathLst>
          </a:custGeom>
          <a:solidFill>
            <a:srgbClr val="000000"/>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FFFFFF"/>
              </a:solidFill>
              <a:latin typeface="Arial"/>
            </a:endParaRPr>
          </a:p>
        </p:txBody>
      </p:sp>
      <p:sp>
        <p:nvSpPr>
          <p:cNvPr id="1324" name="Google Shape;1634;g3528340fa38_0_136"/>
          <p:cNvSpPr/>
          <p:nvPr/>
        </p:nvSpPr>
        <p:spPr>
          <a:xfrm>
            <a:off x="768600" y="659520"/>
            <a:ext cx="206676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FFFFFF"/>
                </a:solidFill>
                <a:latin typeface="Open Sans Light"/>
                <a:ea typeface="Open Sans Light"/>
              </a:rPr>
              <a:t>PROGRAMOWANIE PLC</a:t>
            </a:r>
            <a:endParaRPr lang="pl-PL" sz="1110" b="0" strike="noStrike" spc="-1" noProof="0" dirty="0">
              <a:solidFill>
                <a:srgbClr val="000000"/>
              </a:solidFill>
              <a:latin typeface="Arial"/>
            </a:endParaRPr>
          </a:p>
        </p:txBody>
      </p:sp>
      <p:sp>
        <p:nvSpPr>
          <p:cNvPr id="1325" name="Google Shape;1635;g3528340fa38_0_136"/>
          <p:cNvSpPr/>
          <p:nvPr/>
        </p:nvSpPr>
        <p:spPr>
          <a:xfrm>
            <a:off x="4979880" y="667440"/>
            <a:ext cx="2066760" cy="467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364D62"/>
                </a:solidFill>
                <a:latin typeface="Open Sans Light"/>
                <a:ea typeface="Open Sans Light"/>
              </a:rPr>
              <a:t>STRONA| 66</a:t>
            </a:r>
            <a:endParaRPr lang="pl-PL" sz="1110" b="0" strike="noStrike" spc="-1" noProof="0" dirty="0">
              <a:solidFill>
                <a:srgbClr val="000000"/>
              </a:solidFill>
              <a:latin typeface="Arial"/>
            </a:endParaRPr>
          </a:p>
          <a:p>
            <a:pPr algn="ctr">
              <a:lnSpc>
                <a:spcPct val="139000"/>
              </a:lnSpc>
              <a:tabLst>
                <a:tab pos="0" algn="l"/>
              </a:tabLst>
            </a:pPr>
            <a:endParaRPr lang="pl-PL" sz="1110" b="0" strike="noStrike" spc="-1" noProof="0" dirty="0">
              <a:solidFill>
                <a:srgbClr val="000000"/>
              </a:solidFill>
              <a:latin typeface="Arial"/>
            </a:endParaRPr>
          </a:p>
        </p:txBody>
      </p:sp>
      <p:sp>
        <p:nvSpPr>
          <p:cNvPr id="1326" name="Google Shape;1636;g3528340fa38_0_136"/>
          <p:cNvSpPr/>
          <p:nvPr/>
        </p:nvSpPr>
        <p:spPr>
          <a:xfrm>
            <a:off x="2041200" y="988560"/>
            <a:ext cx="3713040" cy="295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200" b="1" strike="noStrike" spc="-1" noProof="0" dirty="0">
                <a:solidFill>
                  <a:srgbClr val="222222"/>
                </a:solidFill>
                <a:latin typeface="Open Sans"/>
                <a:ea typeface="Open Sans"/>
              </a:rPr>
              <a:t>NOTATNIK</a:t>
            </a:r>
            <a:endParaRPr lang="pl-PL" sz="1200" b="0" strike="noStrike" spc="-1" noProof="0" dirty="0">
              <a:solidFill>
                <a:srgbClr val="000000"/>
              </a:solidFill>
              <a:latin typeface="Arial"/>
            </a:endParaRPr>
          </a:p>
        </p:txBody>
      </p:sp>
      <p:sp>
        <p:nvSpPr>
          <p:cNvPr id="1327" name="PlaceHolder 1"/>
          <p:cNvSpPr>
            <a:spLocks noGrp="1"/>
          </p:cNvSpPr>
          <p:nvPr>
            <p:ph type="sldNum" idx="68"/>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458EE537-116D-4967-B13D-5EE777E8FE75}" type="slidenum">
              <a:rPr lang="pl-PL" sz="1200" b="0" strike="noStrike" spc="-1" noProof="0" smtClean="0">
                <a:solidFill>
                  <a:srgbClr val="888888"/>
                </a:solidFill>
                <a:latin typeface="Calibri"/>
                <a:ea typeface="Calibri"/>
              </a:rPr>
              <a:t>66</a:t>
            </a:fld>
            <a:endParaRPr lang="pl-PL" sz="1200" b="0" strike="noStrike" spc="-1" noProof="0" dirty="0">
              <a:solidFill>
                <a:srgbClr val="000000"/>
              </a:solidFill>
              <a:latin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Google Shape;207;p7"/>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139" name="Google Shape;208;p7"/>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40" name="Google Shape;209;p7"/>
          <p:cNvSpPr/>
          <p:nvPr/>
        </p:nvSpPr>
        <p:spPr>
          <a:xfrm>
            <a:off x="472392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FFFFFF"/>
                </a:solidFill>
                <a:latin typeface="Open Sans Light"/>
                <a:ea typeface="Open Sans Light"/>
              </a:rPr>
              <a:t>PROGRAMOWANIE PLC |</a:t>
            </a:r>
            <a:endParaRPr lang="pl-PL" sz="1110" b="0" strike="noStrike" spc="-1" noProof="0" dirty="0">
              <a:solidFill>
                <a:srgbClr val="000000"/>
              </a:solidFill>
              <a:latin typeface="Arial"/>
            </a:endParaRPr>
          </a:p>
        </p:txBody>
      </p:sp>
      <p:sp>
        <p:nvSpPr>
          <p:cNvPr id="141" name="Google Shape;210;p7"/>
          <p:cNvSpPr/>
          <p:nvPr/>
        </p:nvSpPr>
        <p:spPr>
          <a:xfrm>
            <a:off x="5122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08</a:t>
            </a:r>
            <a:endParaRPr lang="pl-PL" sz="1110" b="0" strike="noStrike" spc="-1" noProof="0" dirty="0">
              <a:solidFill>
                <a:srgbClr val="000000"/>
              </a:solidFill>
              <a:latin typeface="Arial"/>
            </a:endParaRPr>
          </a:p>
        </p:txBody>
      </p:sp>
      <p:sp>
        <p:nvSpPr>
          <p:cNvPr id="142" name="Google Shape;211;p7"/>
          <p:cNvSpPr/>
          <p:nvPr/>
        </p:nvSpPr>
        <p:spPr>
          <a:xfrm>
            <a:off x="512280" y="243720"/>
            <a:ext cx="472572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Wprowadzenie do oprogramowania PLCnext Engineer</a:t>
            </a:r>
            <a:endParaRPr lang="pl-PL" sz="1400" b="0" strike="noStrike" spc="-1" noProof="0" dirty="0">
              <a:solidFill>
                <a:srgbClr val="000000"/>
              </a:solidFill>
              <a:latin typeface="Arial"/>
            </a:endParaRPr>
          </a:p>
        </p:txBody>
      </p:sp>
      <p:sp>
        <p:nvSpPr>
          <p:cNvPr id="143" name="Google Shape;212;p7"/>
          <p:cNvSpPr/>
          <p:nvPr/>
        </p:nvSpPr>
        <p:spPr>
          <a:xfrm>
            <a:off x="471600" y="1153440"/>
            <a:ext cx="661644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39000"/>
              </a:lnSpc>
              <a:tabLst>
                <a:tab pos="0" algn="l"/>
              </a:tabLst>
            </a:pPr>
            <a:r>
              <a:rPr lang="pl-PL" sz="1400" b="0" strike="noStrike" spc="-1" noProof="0" dirty="0">
                <a:solidFill>
                  <a:srgbClr val="000000"/>
                </a:solidFill>
                <a:latin typeface="Open Sans"/>
                <a:ea typeface="Open Sans"/>
              </a:rPr>
              <a:t>Ustawienie stałego adresu IP komputera</a:t>
            </a:r>
            <a:endParaRPr lang="pl-PL" sz="1400" b="0" strike="noStrike" spc="-1" noProof="0" dirty="0">
              <a:solidFill>
                <a:srgbClr val="000000"/>
              </a:solidFill>
              <a:latin typeface="Arial"/>
            </a:endParaRPr>
          </a:p>
        </p:txBody>
      </p:sp>
      <p:pic>
        <p:nvPicPr>
          <p:cNvPr id="144" name="Google Shape;213;p7"/>
          <p:cNvPicPr/>
          <p:nvPr/>
        </p:nvPicPr>
        <p:blipFill>
          <a:blip r:embed="rId4"/>
          <a:srcRect l="17731" t="7841" r="18740" b="31731"/>
          <a:stretch/>
        </p:blipFill>
        <p:spPr>
          <a:xfrm>
            <a:off x="1530360" y="2076480"/>
            <a:ext cx="4495320" cy="6048000"/>
          </a:xfrm>
          <a:prstGeom prst="rect">
            <a:avLst/>
          </a:prstGeom>
          <a:ln w="0">
            <a:noFill/>
          </a:ln>
        </p:spPr>
      </p:pic>
      <p:sp>
        <p:nvSpPr>
          <p:cNvPr id="145" name="PlaceHolder 1"/>
          <p:cNvSpPr>
            <a:spLocks noGrp="1"/>
          </p:cNvSpPr>
          <p:nvPr>
            <p:ph type="sldNum" idx="10"/>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FA7CD4F1-5247-4227-A451-4B61A9215F74}" type="slidenum">
              <a:rPr lang="pl-PL" sz="1200" b="0" strike="noStrike" spc="-1" noProof="0" smtClean="0">
                <a:solidFill>
                  <a:srgbClr val="888888"/>
                </a:solidFill>
                <a:latin typeface="Calibri"/>
                <a:ea typeface="Calibri"/>
              </a:rPr>
              <a:t>7</a:t>
            </a:fld>
            <a:endParaRPr lang="pl-PL" sz="1200" b="0" strike="noStrike" spc="-1" noProof="0" dirty="0">
              <a:solidFill>
                <a:srgbClr val="000000"/>
              </a:solidFill>
              <a:latin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Google Shape;219;p8"/>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147" name="Google Shape;220;p8"/>
          <p:cNvSpPr/>
          <p:nvPr/>
        </p:nvSpPr>
        <p:spPr>
          <a:xfrm>
            <a:off x="446760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5" y="0"/>
                </a:lnTo>
                <a:lnTo>
                  <a:pt x="2580975"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48" name="Google Shape;221;p8"/>
          <p:cNvSpPr/>
          <p:nvPr/>
        </p:nvSpPr>
        <p:spPr>
          <a:xfrm>
            <a:off x="472392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FFFFFF"/>
                </a:solidFill>
                <a:latin typeface="Open Sans Light"/>
                <a:ea typeface="Open Sans Light"/>
              </a:rPr>
              <a:t>PROGRAMOWANIE PLC |</a:t>
            </a:r>
            <a:endParaRPr lang="pl-PL" sz="1110" b="0" strike="noStrike" spc="-1" noProof="0" dirty="0">
              <a:solidFill>
                <a:srgbClr val="000000"/>
              </a:solidFill>
              <a:latin typeface="Arial"/>
            </a:endParaRPr>
          </a:p>
        </p:txBody>
      </p:sp>
      <p:sp>
        <p:nvSpPr>
          <p:cNvPr id="149" name="Google Shape;222;p8"/>
          <p:cNvSpPr/>
          <p:nvPr/>
        </p:nvSpPr>
        <p:spPr>
          <a:xfrm>
            <a:off x="51228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364D62"/>
                </a:solidFill>
                <a:latin typeface="Open Sans Light"/>
                <a:ea typeface="Open Sans Light"/>
              </a:rPr>
              <a:t>STRONA | 09</a:t>
            </a:r>
            <a:endParaRPr lang="pl-PL" sz="1110" b="0" strike="noStrike" spc="-1" noProof="0" dirty="0">
              <a:solidFill>
                <a:srgbClr val="000000"/>
              </a:solidFill>
              <a:latin typeface="Arial"/>
            </a:endParaRPr>
          </a:p>
        </p:txBody>
      </p:sp>
      <p:sp>
        <p:nvSpPr>
          <p:cNvPr id="150" name="Google Shape;223;p8"/>
          <p:cNvSpPr/>
          <p:nvPr/>
        </p:nvSpPr>
        <p:spPr>
          <a:xfrm>
            <a:off x="512280" y="2361240"/>
            <a:ext cx="6578280" cy="9882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000" b="0" strike="noStrike" spc="-1" noProof="0" dirty="0">
                <a:solidFill>
                  <a:srgbClr val="222222"/>
                </a:solidFill>
                <a:latin typeface="Open Sans Light"/>
                <a:ea typeface="Open Sans Light"/>
              </a:rPr>
              <a:t>Po kliknięciu na Właściwości(2) z listy dostępnych protokołów zaznaczyć „Internet Protocol (TCP/IP)”, następnie Właściwości(3).</a:t>
            </a:r>
            <a:endParaRPr lang="pl-PL" sz="1000" b="0" strike="noStrike" spc="-1" noProof="0" dirty="0">
              <a:solidFill>
                <a:srgbClr val="000000"/>
              </a:solidFill>
              <a:latin typeface="Arial"/>
            </a:endParaRPr>
          </a:p>
          <a:p>
            <a:pPr>
              <a:lnSpc>
                <a:spcPct val="162000"/>
              </a:lnSpc>
              <a:tabLst>
                <a:tab pos="0" algn="l"/>
              </a:tabLst>
            </a:pPr>
            <a:r>
              <a:rPr lang="pl-PL" sz="1000" b="0" strike="noStrike" spc="-1" noProof="0" dirty="0">
                <a:solidFill>
                  <a:srgbClr val="222222"/>
                </a:solidFill>
                <a:latin typeface="Open Sans Light"/>
                <a:ea typeface="Open Sans Light"/>
              </a:rPr>
              <a:t>Mając zaznaczone pole „Użyj następującego adresu IP” , wpisać adres IP(4).</a:t>
            </a:r>
            <a:endParaRPr lang="pl-PL" sz="1000" b="0" strike="noStrike" spc="-1" noProof="0" dirty="0">
              <a:solidFill>
                <a:srgbClr val="000000"/>
              </a:solidFill>
              <a:latin typeface="Arial"/>
            </a:endParaRPr>
          </a:p>
          <a:p>
            <a:pPr>
              <a:lnSpc>
                <a:spcPct val="162000"/>
              </a:lnSpc>
              <a:tabLst>
                <a:tab pos="0" algn="l"/>
              </a:tabLst>
            </a:pPr>
            <a:r>
              <a:rPr lang="pl-PL" sz="1000" b="0" strike="noStrike" spc="-1" noProof="0" dirty="0">
                <a:solidFill>
                  <a:srgbClr val="222222"/>
                </a:solidFill>
                <a:latin typeface="Open Sans Light"/>
                <a:ea typeface="Open Sans Light"/>
              </a:rPr>
              <a:t>Maska podsieci (Subnet mask) zaktualizuje się automatycznie po kliknięciu jeden raz w polu deklaracji adresu maski podsieci.</a:t>
            </a:r>
            <a:endParaRPr lang="pl-PL" sz="1000" b="0" strike="noStrike" spc="-1" noProof="0" dirty="0">
              <a:solidFill>
                <a:srgbClr val="000000"/>
              </a:solidFill>
              <a:latin typeface="Arial"/>
            </a:endParaRPr>
          </a:p>
        </p:txBody>
      </p:sp>
      <p:sp>
        <p:nvSpPr>
          <p:cNvPr id="151" name="Google Shape;224;p8"/>
          <p:cNvSpPr/>
          <p:nvPr/>
        </p:nvSpPr>
        <p:spPr>
          <a:xfrm>
            <a:off x="512280" y="243720"/>
            <a:ext cx="4725720" cy="5929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Wprowadzenie do oprogramowania PLCnext Engineer</a:t>
            </a:r>
            <a:endParaRPr lang="pl-PL" sz="1400" b="0" strike="noStrike" spc="-1" noProof="0" dirty="0">
              <a:solidFill>
                <a:srgbClr val="000000"/>
              </a:solidFill>
              <a:latin typeface="Arial"/>
            </a:endParaRPr>
          </a:p>
          <a:p>
            <a:pPr>
              <a:lnSpc>
                <a:spcPct val="139000"/>
              </a:lnSpc>
              <a:tabLst>
                <a:tab pos="0" algn="l"/>
              </a:tabLst>
            </a:pPr>
            <a:endParaRPr lang="pl-PL" sz="1400" b="0" strike="noStrike" spc="-1" noProof="0" dirty="0">
              <a:solidFill>
                <a:srgbClr val="000000"/>
              </a:solidFill>
              <a:latin typeface="Arial"/>
            </a:endParaRPr>
          </a:p>
        </p:txBody>
      </p:sp>
      <p:sp>
        <p:nvSpPr>
          <p:cNvPr id="152" name="Google Shape;225;p8"/>
          <p:cNvSpPr/>
          <p:nvPr/>
        </p:nvSpPr>
        <p:spPr>
          <a:xfrm>
            <a:off x="554760" y="3551400"/>
            <a:ext cx="6736680" cy="4618080"/>
          </a:xfrm>
          <a:custGeom>
            <a:avLst/>
            <a:gdLst>
              <a:gd name="textAreaLeft" fmla="*/ 0 w 6736680"/>
              <a:gd name="textAreaRight" fmla="*/ 6737040 w 6736680"/>
              <a:gd name="textAreaTop" fmla="*/ 0 h 4618080"/>
              <a:gd name="textAreaBottom" fmla="*/ 4618440 h 4618080"/>
            </a:gdLst>
            <a:ahLst/>
            <a:cxnLst/>
            <a:rect l="textAreaLeft" t="textAreaTop" r="textAreaRight" b="textAreaBottom"/>
            <a:pathLst>
              <a:path w="6737133" h="4618574">
                <a:moveTo>
                  <a:pt x="0" y="0"/>
                </a:moveTo>
                <a:lnTo>
                  <a:pt x="6737133" y="0"/>
                </a:lnTo>
                <a:lnTo>
                  <a:pt x="6737133" y="4618574"/>
                </a:lnTo>
                <a:lnTo>
                  <a:pt x="0" y="4618574"/>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53" name="Google Shape;226;p8"/>
          <p:cNvSpPr/>
          <p:nvPr/>
        </p:nvSpPr>
        <p:spPr>
          <a:xfrm>
            <a:off x="471600" y="1153440"/>
            <a:ext cx="661644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39000"/>
              </a:lnSpc>
              <a:tabLst>
                <a:tab pos="0" algn="l"/>
              </a:tabLst>
            </a:pPr>
            <a:r>
              <a:rPr lang="pl-PL" sz="1400" b="0" strike="noStrike" spc="-1" noProof="0" dirty="0">
                <a:solidFill>
                  <a:srgbClr val="000000"/>
                </a:solidFill>
                <a:latin typeface="Open Sans"/>
                <a:ea typeface="Open Sans"/>
              </a:rPr>
              <a:t>Ustawienie stałego adresu IP komputera</a:t>
            </a:r>
            <a:endParaRPr lang="pl-PL" sz="1400" b="0" strike="noStrike" spc="-1" noProof="0" dirty="0">
              <a:solidFill>
                <a:srgbClr val="000000"/>
              </a:solidFill>
              <a:latin typeface="Arial"/>
            </a:endParaRPr>
          </a:p>
        </p:txBody>
      </p:sp>
      <p:sp>
        <p:nvSpPr>
          <p:cNvPr id="154" name="Google Shape;227;p8"/>
          <p:cNvSpPr/>
          <p:nvPr/>
        </p:nvSpPr>
        <p:spPr>
          <a:xfrm>
            <a:off x="554760" y="1460520"/>
            <a:ext cx="6530760" cy="246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000" b="0" strike="noStrike" spc="-1" noProof="0" dirty="0">
                <a:solidFill>
                  <a:srgbClr val="222222"/>
                </a:solidFill>
                <a:latin typeface="Open Sans Light"/>
                <a:ea typeface="Open Sans Light"/>
              </a:rPr>
              <a:t>Ustawienia stałego adresu IP programatora (Windows) można dokonać, wybierając kolejno:</a:t>
            </a:r>
            <a:endParaRPr lang="pl-PL" sz="1000" b="0" strike="noStrike" spc="-1" noProof="0" dirty="0">
              <a:solidFill>
                <a:srgbClr val="000000"/>
              </a:solidFill>
              <a:latin typeface="Arial"/>
            </a:endParaRPr>
          </a:p>
        </p:txBody>
      </p:sp>
      <p:grpSp>
        <p:nvGrpSpPr>
          <p:cNvPr id="155" name="Google Shape;228;p8"/>
          <p:cNvGrpSpPr/>
          <p:nvPr/>
        </p:nvGrpSpPr>
        <p:grpSpPr>
          <a:xfrm>
            <a:off x="507240" y="1749600"/>
            <a:ext cx="6530760" cy="428400"/>
            <a:chOff x="507240" y="1749600"/>
            <a:chExt cx="6530760" cy="428400"/>
          </a:xfrm>
        </p:grpSpPr>
        <p:grpSp>
          <p:nvGrpSpPr>
            <p:cNvPr id="156" name="Google Shape;229;p8"/>
            <p:cNvGrpSpPr/>
            <p:nvPr/>
          </p:nvGrpSpPr>
          <p:grpSpPr>
            <a:xfrm>
              <a:off x="542520" y="1749600"/>
              <a:ext cx="6495120" cy="428400"/>
              <a:chOff x="542520" y="1749600"/>
              <a:chExt cx="6495120" cy="428400"/>
            </a:xfrm>
          </p:grpSpPr>
          <p:sp>
            <p:nvSpPr>
              <p:cNvPr id="157" name="Google Shape;230;p8"/>
              <p:cNvSpPr/>
              <p:nvPr/>
            </p:nvSpPr>
            <p:spPr>
              <a:xfrm>
                <a:off x="542520" y="1749600"/>
                <a:ext cx="70920" cy="70920"/>
              </a:xfrm>
              <a:custGeom>
                <a:avLst/>
                <a:gdLst>
                  <a:gd name="textAreaLeft" fmla="*/ 0 w 70920"/>
                  <a:gd name="textAreaRight" fmla="*/ 71280 w 70920"/>
                  <a:gd name="textAreaTop" fmla="*/ 0 h 70920"/>
                  <a:gd name="textAreaBottom" fmla="*/ 71280 h 70920"/>
                </a:gdLst>
                <a:ahLst/>
                <a:cxnLst/>
                <a:rect l="textAreaLeft" t="textAreaTop" r="textAreaRight" b="textAreaBottom"/>
                <a:pathLst>
                  <a:path w="450850" h="450850">
                    <a:moveTo>
                      <a:pt x="450850" y="450850"/>
                    </a:moveTo>
                    <a:lnTo>
                      <a:pt x="0" y="450850"/>
                    </a:lnTo>
                    <a:lnTo>
                      <a:pt x="450850" y="0"/>
                    </a:lnTo>
                    <a:close/>
                  </a:path>
                </a:pathLst>
              </a:custGeom>
              <a:solidFill>
                <a:srgbClr val="C8D0D8"/>
              </a:solidFill>
              <a:ln w="0">
                <a:noFill/>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pl-PL" sz="1800" b="0" strike="noStrike" spc="-1" noProof="0" dirty="0">
                  <a:solidFill>
                    <a:srgbClr val="000000"/>
                  </a:solidFill>
                  <a:latin typeface="Arial"/>
                </a:endParaRPr>
              </a:p>
            </p:txBody>
          </p:sp>
          <p:sp>
            <p:nvSpPr>
              <p:cNvPr id="158" name="Google Shape;231;p8"/>
              <p:cNvSpPr/>
              <p:nvPr/>
            </p:nvSpPr>
            <p:spPr>
              <a:xfrm>
                <a:off x="542520" y="1820520"/>
                <a:ext cx="6495120" cy="357480"/>
              </a:xfrm>
              <a:custGeom>
                <a:avLst/>
                <a:gdLst>
                  <a:gd name="textAreaLeft" fmla="*/ 0 w 6495120"/>
                  <a:gd name="textAreaRight" fmla="*/ 6495480 w 6495120"/>
                  <a:gd name="textAreaTop" fmla="*/ 0 h 357480"/>
                  <a:gd name="textAreaBottom" fmla="*/ 357840 h 357480"/>
                </a:gdLst>
                <a:ahLst/>
                <a:cxnLst/>
                <a:rect l="textAreaLeft" t="textAreaTop" r="textAreaRight" b="textAreaBottom"/>
                <a:pathLst>
                  <a:path w="41183895" h="2269490">
                    <a:moveTo>
                      <a:pt x="40594617" y="0"/>
                    </a:moveTo>
                    <a:lnTo>
                      <a:pt x="0" y="0"/>
                    </a:lnTo>
                    <a:lnTo>
                      <a:pt x="0" y="2269490"/>
                    </a:lnTo>
                    <a:lnTo>
                      <a:pt x="40594617" y="2269490"/>
                    </a:lnTo>
                    <a:lnTo>
                      <a:pt x="40594617" y="2268220"/>
                    </a:lnTo>
                    <a:lnTo>
                      <a:pt x="41183895" y="1134110"/>
                    </a:lnTo>
                    <a:close/>
                  </a:path>
                </a:pathLst>
              </a:custGeom>
              <a:solidFill>
                <a:srgbClr val="FF9F0D"/>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159" name="Google Shape;232;p8"/>
            <p:cNvSpPr/>
            <p:nvPr/>
          </p:nvSpPr>
          <p:spPr>
            <a:xfrm>
              <a:off x="507240" y="1900080"/>
              <a:ext cx="6530760" cy="219227"/>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000" b="0" strike="noStrike" spc="-1" noProof="0" dirty="0">
                  <a:solidFill>
                    <a:srgbClr val="FFFFFF"/>
                  </a:solidFill>
                  <a:latin typeface="Open Sans Light"/>
                  <a:ea typeface="Open Sans Light"/>
                </a:rPr>
                <a:t>Start-&gt;Panel sterowania-&gt;Połączenia sieciowe-&gt;&lt;”twoje połączenie, karta sieciowa”&gt; (1)</a:t>
              </a:r>
              <a:endParaRPr lang="pl-PL" sz="1000" b="0" strike="noStrike" spc="-1" noProof="0" dirty="0">
                <a:solidFill>
                  <a:srgbClr val="000000"/>
                </a:solidFill>
                <a:latin typeface="Arial"/>
              </a:endParaRPr>
            </a:p>
          </p:txBody>
        </p:sp>
      </p:grpSp>
      <p:grpSp>
        <p:nvGrpSpPr>
          <p:cNvPr id="160" name="Google Shape;233;p8"/>
          <p:cNvGrpSpPr/>
          <p:nvPr/>
        </p:nvGrpSpPr>
        <p:grpSpPr>
          <a:xfrm>
            <a:off x="118800" y="8538120"/>
            <a:ext cx="7405560" cy="1326240"/>
            <a:chOff x="118800" y="8538120"/>
            <a:chExt cx="7405560" cy="1326240"/>
          </a:xfrm>
        </p:grpSpPr>
        <p:sp>
          <p:nvSpPr>
            <p:cNvPr id="161" name="Google Shape;234;p8"/>
            <p:cNvSpPr/>
            <p:nvPr/>
          </p:nvSpPr>
          <p:spPr>
            <a:xfrm>
              <a:off x="118800" y="8538120"/>
              <a:ext cx="7405560" cy="1326240"/>
            </a:xfrm>
            <a:custGeom>
              <a:avLst/>
              <a:gdLst>
                <a:gd name="textAreaLeft" fmla="*/ 0 w 7405560"/>
                <a:gd name="textAreaRight" fmla="*/ 7405920 w 7405560"/>
                <a:gd name="textAreaTop" fmla="*/ 0 h 1326240"/>
                <a:gd name="textAreaBottom" fmla="*/ 1326600 h 1326240"/>
              </a:gdLst>
              <a:ahLst/>
              <a:cxnLst/>
              <a:rect l="textAreaLeft" t="textAreaTop" r="textAreaRight" b="textAreaBottom"/>
              <a:pathLst>
                <a:path w="6238240" h="1377950">
                  <a:moveTo>
                    <a:pt x="5615940" y="834390"/>
                  </a:moveTo>
                  <a:cubicBezTo>
                    <a:pt x="5615940" y="828040"/>
                    <a:pt x="5617210" y="822960"/>
                    <a:pt x="5617210" y="816610"/>
                  </a:cubicBezTo>
                  <a:lnTo>
                    <a:pt x="5617210" y="467360"/>
                  </a:lnTo>
                  <a:cubicBezTo>
                    <a:pt x="5617210" y="210820"/>
                    <a:pt x="5407660" y="0"/>
                    <a:pt x="5151120" y="0"/>
                  </a:cubicBezTo>
                  <a:lnTo>
                    <a:pt x="467360" y="0"/>
                  </a:lnTo>
                  <a:cubicBezTo>
                    <a:pt x="210820" y="0"/>
                    <a:pt x="0" y="210820"/>
                    <a:pt x="0" y="467360"/>
                  </a:cubicBezTo>
                  <a:lnTo>
                    <a:pt x="0" y="816610"/>
                  </a:lnTo>
                  <a:cubicBezTo>
                    <a:pt x="0" y="1073150"/>
                    <a:pt x="209550" y="1283970"/>
                    <a:pt x="466090" y="1283970"/>
                  </a:cubicBezTo>
                  <a:lnTo>
                    <a:pt x="5149850" y="1283970"/>
                  </a:lnTo>
                  <a:cubicBezTo>
                    <a:pt x="5262880" y="1283970"/>
                    <a:pt x="5367020" y="1243330"/>
                    <a:pt x="5447030" y="1176020"/>
                  </a:cubicBezTo>
                  <a:cubicBezTo>
                    <a:pt x="5577840" y="1243330"/>
                    <a:pt x="5890260" y="1377950"/>
                    <a:pt x="6236970" y="1181100"/>
                  </a:cubicBezTo>
                  <a:cubicBezTo>
                    <a:pt x="6238240" y="1181100"/>
                    <a:pt x="5925820" y="1182370"/>
                    <a:pt x="5615940" y="834390"/>
                  </a:cubicBezTo>
                  <a:close/>
                </a:path>
              </a:pathLst>
            </a:custGeom>
            <a:solidFill>
              <a:srgbClr val="38B6FF"/>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nSpc>
                  <a:spcPct val="100000"/>
                </a:lnSpc>
                <a:tabLst>
                  <a:tab pos="0" algn="l"/>
                </a:tabLst>
              </a:pPr>
              <a:endParaRPr lang="pl-PL" sz="1400" b="0" strike="noStrike" spc="-1" noProof="0" dirty="0">
                <a:solidFill>
                  <a:srgbClr val="000000"/>
                </a:solidFill>
                <a:latin typeface="Arial"/>
              </a:endParaRPr>
            </a:p>
          </p:txBody>
        </p:sp>
        <p:sp>
          <p:nvSpPr>
            <p:cNvPr id="162" name="Google Shape;235;p8"/>
            <p:cNvSpPr/>
            <p:nvPr/>
          </p:nvSpPr>
          <p:spPr>
            <a:xfrm>
              <a:off x="1017360" y="8722080"/>
              <a:ext cx="5094000" cy="987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000" b="0" strike="noStrike" spc="-1" noProof="0" dirty="0">
                  <a:solidFill>
                    <a:srgbClr val="000000"/>
                  </a:solidFill>
                  <a:latin typeface="Open Sans Light"/>
                  <a:ea typeface="Open Sans Light"/>
                </a:rPr>
                <a:t>Pierwszą częścią adresu IP jest Network ID (który identyfikuje sieć w jakiej znajduje się dane urządzenie). Drugą częścią adresu IP jest Host ID (unikalny dla każdego urządzenia w danej sieci). Adres IP 192.168.x.y jest standardowo rozpoznawany, jako sieć prywatna, która nie jest dostępna w Internecie.</a:t>
              </a:r>
              <a:endParaRPr lang="pl-PL" sz="1000" b="0" strike="noStrike" spc="-1" noProof="0" dirty="0">
                <a:solidFill>
                  <a:srgbClr val="000000"/>
                </a:solidFill>
                <a:latin typeface="Arial"/>
              </a:endParaRPr>
            </a:p>
          </p:txBody>
        </p:sp>
      </p:grpSp>
      <p:sp>
        <p:nvSpPr>
          <p:cNvPr id="163" name="PlaceHolder 1"/>
          <p:cNvSpPr>
            <a:spLocks noGrp="1"/>
          </p:cNvSpPr>
          <p:nvPr>
            <p:ph type="sldNum" idx="11"/>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D91B0AEB-B565-4571-B0CB-BCD6226E3624}" type="slidenum">
              <a:rPr lang="pl-PL" sz="1200" b="0" strike="noStrike" spc="-1" noProof="0" smtClean="0">
                <a:solidFill>
                  <a:srgbClr val="888888"/>
                </a:solidFill>
                <a:latin typeface="Calibri"/>
                <a:ea typeface="Calibri"/>
              </a:rPr>
              <a:t>8</a:t>
            </a:fld>
            <a:endParaRPr lang="pl-PL" sz="1200" b="0" strike="noStrike" spc="-1" noProof="0" dirty="0">
              <a:solidFill>
                <a:srgbClr val="000000"/>
              </a:solidFill>
              <a:latin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Google Shape;241;p9"/>
          <p:cNvSpPr/>
          <p:nvPr/>
        </p:nvSpPr>
        <p:spPr>
          <a:xfrm>
            <a:off x="512280" y="560520"/>
            <a:ext cx="6525360" cy="28080"/>
          </a:xfrm>
          <a:custGeom>
            <a:avLst/>
            <a:gdLst>
              <a:gd name="textAreaLeft" fmla="*/ 0 w 6525360"/>
              <a:gd name="textAreaRight" fmla="*/ 6525720 w 6525360"/>
              <a:gd name="textAreaTop" fmla="*/ 0 h 28080"/>
              <a:gd name="textAreaBottom" fmla="*/ 28440 h 28080"/>
            </a:gdLst>
            <a:ahLst/>
            <a:cxnLst/>
            <a:rect l="textAreaLeft" t="textAreaTop" r="textAreaRight" b="textAreaBottom"/>
            <a:pathLst>
              <a:path w="6525879" h="28575">
                <a:moveTo>
                  <a:pt x="0" y="0"/>
                </a:moveTo>
                <a:lnTo>
                  <a:pt x="6525879" y="0"/>
                </a:lnTo>
                <a:lnTo>
                  <a:pt x="6525879" y="28575"/>
                </a:lnTo>
                <a:lnTo>
                  <a:pt x="0" y="28575"/>
                </a:lnTo>
                <a:lnTo>
                  <a:pt x="0" y="0"/>
                </a:lnTo>
                <a:close/>
              </a:path>
            </a:pathLst>
          </a:cu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16560" rIns="90000" bIns="-16560" anchor="t">
            <a:noAutofit/>
          </a:bodyPr>
          <a:lstStyle/>
          <a:p>
            <a:endParaRPr lang="pl-PL" sz="1800" b="0" strike="noStrike" spc="-1" noProof="0" dirty="0">
              <a:solidFill>
                <a:srgbClr val="000000"/>
              </a:solidFill>
              <a:latin typeface="Arial"/>
            </a:endParaRPr>
          </a:p>
        </p:txBody>
      </p:sp>
      <p:sp>
        <p:nvSpPr>
          <p:cNvPr id="165" name="Google Shape;242;p9"/>
          <p:cNvSpPr/>
          <p:nvPr/>
        </p:nvSpPr>
        <p:spPr>
          <a:xfrm>
            <a:off x="512280" y="560520"/>
            <a:ext cx="2580480" cy="398880"/>
          </a:xfrm>
          <a:custGeom>
            <a:avLst/>
            <a:gdLst>
              <a:gd name="textAreaLeft" fmla="*/ 0 w 2580480"/>
              <a:gd name="textAreaRight" fmla="*/ 2580840 w 2580480"/>
              <a:gd name="textAreaTop" fmla="*/ 0 h 398880"/>
              <a:gd name="textAreaBottom" fmla="*/ 399240 h 398880"/>
            </a:gdLst>
            <a:ahLst/>
            <a:cxnLst/>
            <a:rect l="textAreaLeft" t="textAreaTop" r="textAreaRight" b="textAreaBottom"/>
            <a:pathLst>
              <a:path w="2580974" h="399386">
                <a:moveTo>
                  <a:pt x="0" y="0"/>
                </a:moveTo>
                <a:lnTo>
                  <a:pt x="2580974" y="0"/>
                </a:lnTo>
                <a:lnTo>
                  <a:pt x="2580974" y="399386"/>
                </a:lnTo>
                <a:lnTo>
                  <a:pt x="0" y="399386"/>
                </a:lnTo>
                <a:lnTo>
                  <a:pt x="0" y="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sp>
        <p:nvSpPr>
          <p:cNvPr id="166" name="Google Shape;243;p9"/>
          <p:cNvSpPr/>
          <p:nvPr/>
        </p:nvSpPr>
        <p:spPr>
          <a:xfrm>
            <a:off x="768600" y="65952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110" b="0" strike="noStrike" spc="-1" noProof="0" dirty="0">
                <a:solidFill>
                  <a:srgbClr val="FFFFFF"/>
                </a:solidFill>
                <a:latin typeface="Open Sans Light"/>
                <a:ea typeface="Open Sans Light"/>
              </a:rPr>
              <a:t>PROGRAMOWANIE PLC</a:t>
            </a:r>
            <a:endParaRPr lang="pl-PL" sz="1110" b="0" strike="noStrike" spc="-1" noProof="0" dirty="0">
              <a:solidFill>
                <a:srgbClr val="000000"/>
              </a:solidFill>
              <a:latin typeface="Arial"/>
            </a:endParaRPr>
          </a:p>
        </p:txBody>
      </p:sp>
      <p:sp>
        <p:nvSpPr>
          <p:cNvPr id="167" name="Google Shape;244;p9"/>
          <p:cNvSpPr/>
          <p:nvPr/>
        </p:nvSpPr>
        <p:spPr>
          <a:xfrm>
            <a:off x="5005440" y="667440"/>
            <a:ext cx="206640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r">
              <a:lnSpc>
                <a:spcPct val="139000"/>
              </a:lnSpc>
              <a:tabLst>
                <a:tab pos="0" algn="l"/>
              </a:tabLst>
            </a:pPr>
            <a:r>
              <a:rPr lang="pl-PL" sz="1110" b="0" strike="noStrike" spc="-1" noProof="0" dirty="0">
                <a:solidFill>
                  <a:srgbClr val="364D62"/>
                </a:solidFill>
                <a:latin typeface="Open Sans Light"/>
                <a:ea typeface="Open Sans Light"/>
              </a:rPr>
              <a:t>STRONA| 10</a:t>
            </a:r>
            <a:endParaRPr lang="pl-PL" sz="1110" b="0" strike="noStrike" spc="-1" noProof="0" dirty="0">
              <a:solidFill>
                <a:srgbClr val="000000"/>
              </a:solidFill>
              <a:latin typeface="Arial"/>
            </a:endParaRPr>
          </a:p>
        </p:txBody>
      </p:sp>
      <p:sp>
        <p:nvSpPr>
          <p:cNvPr id="168" name="Google Shape;245;p9"/>
          <p:cNvSpPr/>
          <p:nvPr/>
        </p:nvSpPr>
        <p:spPr>
          <a:xfrm>
            <a:off x="488520" y="8651520"/>
            <a:ext cx="896040" cy="80640"/>
          </a:xfrm>
          <a:custGeom>
            <a:avLst/>
            <a:gdLst>
              <a:gd name="textAreaLeft" fmla="*/ 0 w 896040"/>
              <a:gd name="textAreaRight" fmla="*/ 896400 w 896040"/>
              <a:gd name="textAreaTop" fmla="*/ 0 h 80640"/>
              <a:gd name="textAreaBottom" fmla="*/ 81000 h 80640"/>
            </a:gdLst>
            <a:ahLst/>
            <a:cxnLst/>
            <a:rect l="textAreaLeft" t="textAreaTop" r="textAreaRight" b="textAreaBottom"/>
            <a:pathLst>
              <a:path w="896312" h="81027">
                <a:moveTo>
                  <a:pt x="0" y="0"/>
                </a:moveTo>
                <a:lnTo>
                  <a:pt x="896312" y="0"/>
                </a:lnTo>
                <a:lnTo>
                  <a:pt x="896312" y="81027"/>
                </a:lnTo>
                <a:lnTo>
                  <a:pt x="0" y="81027"/>
                </a:lnTo>
                <a:lnTo>
                  <a:pt x="0" y="0"/>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36000" rIns="90000" bIns="36000" anchor="t">
            <a:noAutofit/>
          </a:bodyPr>
          <a:lstStyle/>
          <a:p>
            <a:endParaRPr lang="pl-PL" sz="1800" b="0" strike="noStrike" spc="-1" noProof="0" dirty="0">
              <a:solidFill>
                <a:srgbClr val="000000"/>
              </a:solidFill>
              <a:latin typeface="Arial"/>
            </a:endParaRPr>
          </a:p>
        </p:txBody>
      </p:sp>
      <p:sp>
        <p:nvSpPr>
          <p:cNvPr id="169" name="Google Shape;246;p9"/>
          <p:cNvSpPr/>
          <p:nvPr/>
        </p:nvSpPr>
        <p:spPr>
          <a:xfrm>
            <a:off x="514440" y="1494360"/>
            <a:ext cx="6530760" cy="493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62000"/>
              </a:lnSpc>
              <a:tabLst>
                <a:tab pos="0" algn="l"/>
              </a:tabLst>
            </a:pPr>
            <a:r>
              <a:rPr lang="pl-PL" sz="1000" b="0" strike="noStrike" spc="-1" noProof="0" dirty="0">
                <a:solidFill>
                  <a:srgbClr val="222222"/>
                </a:solidFill>
                <a:latin typeface="Open Sans Light"/>
                <a:ea typeface="Open Sans Light"/>
              </a:rPr>
              <a:t>Ab</a:t>
            </a:r>
            <a:r>
              <a:rPr lang="pl-PL" sz="1000" b="0" strike="noStrike" spc="-1" noProof="0" dirty="0">
                <a:solidFill>
                  <a:srgbClr val="000000"/>
                </a:solidFill>
                <a:latin typeface="Open Sans Light"/>
                <a:ea typeface="Open Sans Light"/>
              </a:rPr>
              <a:t>y utworzyć nowy projekt należy w menu wyboru funkcji wybrać Create new project (1), wpisać nazwę projektu(2) i kliknąć Create (3).</a:t>
            </a:r>
            <a:endParaRPr lang="pl-PL" sz="1000" b="0" strike="noStrike" spc="-1" noProof="0" dirty="0">
              <a:solidFill>
                <a:srgbClr val="000000"/>
              </a:solidFill>
              <a:latin typeface="Arial"/>
            </a:endParaRPr>
          </a:p>
        </p:txBody>
      </p:sp>
      <p:sp>
        <p:nvSpPr>
          <p:cNvPr id="170" name="Google Shape;247;p9"/>
          <p:cNvSpPr/>
          <p:nvPr/>
        </p:nvSpPr>
        <p:spPr>
          <a:xfrm>
            <a:off x="548640" y="1160640"/>
            <a:ext cx="6489360" cy="29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39000"/>
              </a:lnSpc>
              <a:tabLst>
                <a:tab pos="0" algn="l"/>
              </a:tabLst>
            </a:pPr>
            <a:r>
              <a:rPr lang="pl-PL" sz="1400" b="0" strike="noStrike" spc="-1" noProof="0" dirty="0">
                <a:solidFill>
                  <a:srgbClr val="000000"/>
                </a:solidFill>
                <a:latin typeface="Open Sans"/>
                <a:ea typeface="Open Sans"/>
              </a:rPr>
              <a:t>Zakładanie nowego projektu</a:t>
            </a:r>
            <a:endParaRPr lang="pl-PL" sz="1400" b="0" strike="noStrike" spc="-1" noProof="0" dirty="0">
              <a:solidFill>
                <a:srgbClr val="000000"/>
              </a:solidFill>
              <a:latin typeface="Arial"/>
            </a:endParaRPr>
          </a:p>
        </p:txBody>
      </p:sp>
      <p:grpSp>
        <p:nvGrpSpPr>
          <p:cNvPr id="171" name="Google Shape;248;p9"/>
          <p:cNvGrpSpPr/>
          <p:nvPr/>
        </p:nvGrpSpPr>
        <p:grpSpPr>
          <a:xfrm>
            <a:off x="428040" y="1991520"/>
            <a:ext cx="6603120" cy="428400"/>
            <a:chOff x="428040" y="1991520"/>
            <a:chExt cx="6603120" cy="428400"/>
          </a:xfrm>
        </p:grpSpPr>
        <p:grpSp>
          <p:nvGrpSpPr>
            <p:cNvPr id="172" name="Google Shape;249;p9"/>
            <p:cNvGrpSpPr/>
            <p:nvPr/>
          </p:nvGrpSpPr>
          <p:grpSpPr>
            <a:xfrm>
              <a:off x="536040" y="1991520"/>
              <a:ext cx="6495120" cy="428400"/>
              <a:chOff x="536040" y="1991520"/>
              <a:chExt cx="6495120" cy="428400"/>
            </a:xfrm>
          </p:grpSpPr>
          <p:sp>
            <p:nvSpPr>
              <p:cNvPr id="173" name="Google Shape;250;p9"/>
              <p:cNvSpPr/>
              <p:nvPr/>
            </p:nvSpPr>
            <p:spPr>
              <a:xfrm>
                <a:off x="536040" y="1991520"/>
                <a:ext cx="70920" cy="70920"/>
              </a:xfrm>
              <a:custGeom>
                <a:avLst/>
                <a:gdLst>
                  <a:gd name="textAreaLeft" fmla="*/ 0 w 70920"/>
                  <a:gd name="textAreaRight" fmla="*/ 71280 w 70920"/>
                  <a:gd name="textAreaTop" fmla="*/ 0 h 70920"/>
                  <a:gd name="textAreaBottom" fmla="*/ 71280 h 70920"/>
                </a:gdLst>
                <a:ahLst/>
                <a:cxnLst/>
                <a:rect l="textAreaLeft" t="textAreaTop" r="textAreaRight" b="textAreaBottom"/>
                <a:pathLst>
                  <a:path w="450850" h="450850">
                    <a:moveTo>
                      <a:pt x="450850" y="450850"/>
                    </a:moveTo>
                    <a:lnTo>
                      <a:pt x="0" y="450850"/>
                    </a:lnTo>
                    <a:lnTo>
                      <a:pt x="450850" y="0"/>
                    </a:lnTo>
                    <a:close/>
                  </a:path>
                </a:pathLst>
              </a:custGeom>
              <a:solidFill>
                <a:srgbClr val="C8D0D8"/>
              </a:solidFill>
              <a:ln w="0">
                <a:noFill/>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pl-PL" sz="1800" b="0" strike="noStrike" spc="-1" noProof="0" dirty="0">
                  <a:solidFill>
                    <a:srgbClr val="000000"/>
                  </a:solidFill>
                  <a:latin typeface="Arial"/>
                </a:endParaRPr>
              </a:p>
            </p:txBody>
          </p:sp>
          <p:sp>
            <p:nvSpPr>
              <p:cNvPr id="174" name="Google Shape;251;p9"/>
              <p:cNvSpPr/>
              <p:nvPr/>
            </p:nvSpPr>
            <p:spPr>
              <a:xfrm>
                <a:off x="536040" y="2062440"/>
                <a:ext cx="6495120" cy="357480"/>
              </a:xfrm>
              <a:custGeom>
                <a:avLst/>
                <a:gdLst>
                  <a:gd name="textAreaLeft" fmla="*/ 0 w 6495120"/>
                  <a:gd name="textAreaRight" fmla="*/ 6495480 w 6495120"/>
                  <a:gd name="textAreaTop" fmla="*/ 0 h 357480"/>
                  <a:gd name="textAreaBottom" fmla="*/ 357840 h 357480"/>
                </a:gdLst>
                <a:ahLst/>
                <a:cxnLst/>
                <a:rect l="textAreaLeft" t="textAreaTop" r="textAreaRight" b="textAreaBottom"/>
                <a:pathLst>
                  <a:path w="41183895" h="2269490">
                    <a:moveTo>
                      <a:pt x="40594617" y="0"/>
                    </a:moveTo>
                    <a:lnTo>
                      <a:pt x="0" y="0"/>
                    </a:lnTo>
                    <a:lnTo>
                      <a:pt x="0" y="2269490"/>
                    </a:lnTo>
                    <a:lnTo>
                      <a:pt x="40594617" y="2269490"/>
                    </a:lnTo>
                    <a:lnTo>
                      <a:pt x="40594617" y="2268220"/>
                    </a:lnTo>
                    <a:lnTo>
                      <a:pt x="41183895" y="1134110"/>
                    </a:lnTo>
                    <a:close/>
                  </a:path>
                </a:pathLst>
              </a:custGeom>
              <a:solidFill>
                <a:srgbClr val="FF9F0D"/>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175" name="Google Shape;252;p9"/>
            <p:cNvSpPr/>
            <p:nvPr/>
          </p:nvSpPr>
          <p:spPr>
            <a:xfrm>
              <a:off x="428040" y="2113200"/>
              <a:ext cx="6530760" cy="246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000" b="0" strike="noStrike" spc="-1" noProof="0" dirty="0">
                  <a:solidFill>
                    <a:srgbClr val="FFFFFF"/>
                  </a:solidFill>
                  <a:latin typeface="Open Sans Light"/>
                  <a:ea typeface="Open Sans Light"/>
                </a:rPr>
                <a:t>File-&gt;New project-&gt;Twoja nazwa projektu-&gt;Create</a:t>
              </a:r>
              <a:endParaRPr lang="pl-PL" sz="1000" b="0" strike="noStrike" spc="-1" noProof="0" dirty="0">
                <a:solidFill>
                  <a:srgbClr val="000000"/>
                </a:solidFill>
                <a:latin typeface="Arial"/>
              </a:endParaRPr>
            </a:p>
          </p:txBody>
        </p:sp>
      </p:grpSp>
      <p:grpSp>
        <p:nvGrpSpPr>
          <p:cNvPr id="176" name="Google Shape;253;p9"/>
          <p:cNvGrpSpPr/>
          <p:nvPr/>
        </p:nvGrpSpPr>
        <p:grpSpPr>
          <a:xfrm>
            <a:off x="478080" y="6721200"/>
            <a:ext cx="6603480" cy="428400"/>
            <a:chOff x="478080" y="6721200"/>
            <a:chExt cx="6603480" cy="428400"/>
          </a:xfrm>
        </p:grpSpPr>
        <p:grpSp>
          <p:nvGrpSpPr>
            <p:cNvPr id="177" name="Google Shape;254;p9"/>
            <p:cNvGrpSpPr/>
            <p:nvPr/>
          </p:nvGrpSpPr>
          <p:grpSpPr>
            <a:xfrm>
              <a:off x="586440" y="6721200"/>
              <a:ext cx="6495120" cy="428400"/>
              <a:chOff x="586440" y="6721200"/>
              <a:chExt cx="6495120" cy="428400"/>
            </a:xfrm>
          </p:grpSpPr>
          <p:sp>
            <p:nvSpPr>
              <p:cNvPr id="178" name="Google Shape;255;p9"/>
              <p:cNvSpPr/>
              <p:nvPr/>
            </p:nvSpPr>
            <p:spPr>
              <a:xfrm>
                <a:off x="586440" y="6721200"/>
                <a:ext cx="70920" cy="70920"/>
              </a:xfrm>
              <a:custGeom>
                <a:avLst/>
                <a:gdLst>
                  <a:gd name="textAreaLeft" fmla="*/ 0 w 70920"/>
                  <a:gd name="textAreaRight" fmla="*/ 71280 w 70920"/>
                  <a:gd name="textAreaTop" fmla="*/ 0 h 70920"/>
                  <a:gd name="textAreaBottom" fmla="*/ 71280 h 70920"/>
                </a:gdLst>
                <a:ahLst/>
                <a:cxnLst/>
                <a:rect l="textAreaLeft" t="textAreaTop" r="textAreaRight" b="textAreaBottom"/>
                <a:pathLst>
                  <a:path w="450850" h="450850">
                    <a:moveTo>
                      <a:pt x="450850" y="450850"/>
                    </a:moveTo>
                    <a:lnTo>
                      <a:pt x="0" y="450850"/>
                    </a:lnTo>
                    <a:lnTo>
                      <a:pt x="450850" y="0"/>
                    </a:lnTo>
                    <a:close/>
                  </a:path>
                </a:pathLst>
              </a:custGeom>
              <a:solidFill>
                <a:srgbClr val="C8D0D8"/>
              </a:solidFill>
              <a:ln w="0">
                <a:noFill/>
              </a:ln>
            </p:spPr>
            <p:style>
              <a:lnRef idx="0">
                <a:scrgbClr r="0" g="0" b="0"/>
              </a:lnRef>
              <a:fillRef idx="0">
                <a:scrgbClr r="0" g="0" b="0"/>
              </a:fillRef>
              <a:effectRef idx="0">
                <a:scrgbClr r="0" g="0" b="0"/>
              </a:effectRef>
              <a:fontRef idx="minor"/>
            </p:style>
            <p:txBody>
              <a:bodyPr lIns="90000" tIns="26280" rIns="90000" bIns="26280" anchor="t">
                <a:noAutofit/>
              </a:bodyPr>
              <a:lstStyle/>
              <a:p>
                <a:endParaRPr lang="pl-PL" sz="1800" b="0" strike="noStrike" spc="-1" noProof="0" dirty="0">
                  <a:solidFill>
                    <a:srgbClr val="000000"/>
                  </a:solidFill>
                  <a:latin typeface="Arial"/>
                </a:endParaRPr>
              </a:p>
            </p:txBody>
          </p:sp>
          <p:sp>
            <p:nvSpPr>
              <p:cNvPr id="179" name="Google Shape;256;p9"/>
              <p:cNvSpPr/>
              <p:nvPr/>
            </p:nvSpPr>
            <p:spPr>
              <a:xfrm>
                <a:off x="586440" y="6792120"/>
                <a:ext cx="6495120" cy="357480"/>
              </a:xfrm>
              <a:custGeom>
                <a:avLst/>
                <a:gdLst>
                  <a:gd name="textAreaLeft" fmla="*/ 0 w 6495120"/>
                  <a:gd name="textAreaRight" fmla="*/ 6495480 w 6495120"/>
                  <a:gd name="textAreaTop" fmla="*/ 0 h 357480"/>
                  <a:gd name="textAreaBottom" fmla="*/ 357840 h 357480"/>
                </a:gdLst>
                <a:ahLst/>
                <a:cxnLst/>
                <a:rect l="textAreaLeft" t="textAreaTop" r="textAreaRight" b="textAreaBottom"/>
                <a:pathLst>
                  <a:path w="41183895" h="2269490">
                    <a:moveTo>
                      <a:pt x="40594617" y="0"/>
                    </a:moveTo>
                    <a:lnTo>
                      <a:pt x="0" y="0"/>
                    </a:lnTo>
                    <a:lnTo>
                      <a:pt x="0" y="2269490"/>
                    </a:lnTo>
                    <a:lnTo>
                      <a:pt x="40594617" y="2269490"/>
                    </a:lnTo>
                    <a:lnTo>
                      <a:pt x="40594617" y="2268220"/>
                    </a:lnTo>
                    <a:lnTo>
                      <a:pt x="41183895" y="1134110"/>
                    </a:lnTo>
                    <a:close/>
                  </a:path>
                </a:pathLst>
              </a:custGeom>
              <a:solidFill>
                <a:srgbClr val="FF9F0D"/>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pl-PL" sz="1800" b="0" strike="noStrike" spc="-1" noProof="0" dirty="0">
                  <a:solidFill>
                    <a:srgbClr val="000000"/>
                  </a:solidFill>
                  <a:latin typeface="Arial"/>
                </a:endParaRPr>
              </a:p>
            </p:txBody>
          </p:sp>
        </p:grpSp>
        <p:sp>
          <p:nvSpPr>
            <p:cNvPr id="180" name="Google Shape;257;p9"/>
            <p:cNvSpPr/>
            <p:nvPr/>
          </p:nvSpPr>
          <p:spPr>
            <a:xfrm>
              <a:off x="478080" y="6842520"/>
              <a:ext cx="6530760" cy="246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ct val="162000"/>
                </a:lnSpc>
                <a:tabLst>
                  <a:tab pos="0" algn="l"/>
                </a:tabLst>
              </a:pPr>
              <a:r>
                <a:rPr lang="pl-PL" sz="1000" b="0" strike="noStrike" spc="-1" noProof="0" dirty="0">
                  <a:solidFill>
                    <a:srgbClr val="FFFFFF"/>
                  </a:solidFill>
                  <a:latin typeface="Open Sans Light"/>
                  <a:ea typeface="Open Sans Light"/>
                </a:rPr>
                <a:t>Components&gt;Network&gt;Axiocontrolt&gt;Devices&gt;Phoenix contact&gt; Axiocontrol&gt;Controller devices</a:t>
              </a:r>
              <a:endParaRPr lang="pl-PL" sz="1000" b="0" strike="noStrike" spc="-1" noProof="0" dirty="0">
                <a:solidFill>
                  <a:srgbClr val="000000"/>
                </a:solidFill>
                <a:latin typeface="Arial"/>
              </a:endParaRPr>
            </a:p>
          </p:txBody>
        </p:sp>
      </p:grpSp>
      <p:sp>
        <p:nvSpPr>
          <p:cNvPr id="181" name="Google Shape;258;p9"/>
          <p:cNvSpPr/>
          <p:nvPr/>
        </p:nvSpPr>
        <p:spPr>
          <a:xfrm>
            <a:off x="512280" y="243720"/>
            <a:ext cx="4725720" cy="5929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ct val="139000"/>
              </a:lnSpc>
              <a:tabLst>
                <a:tab pos="0" algn="l"/>
              </a:tabLst>
            </a:pPr>
            <a:r>
              <a:rPr lang="pl-PL" sz="1400" b="0" strike="noStrike" spc="-1" noProof="0" dirty="0">
                <a:solidFill>
                  <a:srgbClr val="364D62"/>
                </a:solidFill>
                <a:latin typeface="Open Sans Light"/>
                <a:ea typeface="Open Sans Light"/>
              </a:rPr>
              <a:t>Wprowadzenie do oprogramowania PLCnext Engineer</a:t>
            </a:r>
            <a:endParaRPr lang="pl-PL" sz="1400" b="0" strike="noStrike" spc="-1" noProof="0" dirty="0">
              <a:solidFill>
                <a:srgbClr val="000000"/>
              </a:solidFill>
              <a:latin typeface="Arial"/>
            </a:endParaRPr>
          </a:p>
          <a:p>
            <a:pPr>
              <a:lnSpc>
                <a:spcPct val="139000"/>
              </a:lnSpc>
              <a:tabLst>
                <a:tab pos="0" algn="l"/>
              </a:tabLst>
            </a:pPr>
            <a:endParaRPr lang="pl-PL" sz="1400" b="0" strike="noStrike" spc="-1" noProof="0" dirty="0">
              <a:solidFill>
                <a:srgbClr val="000000"/>
              </a:solidFill>
              <a:latin typeface="Arial"/>
            </a:endParaRPr>
          </a:p>
        </p:txBody>
      </p:sp>
      <p:sp>
        <p:nvSpPr>
          <p:cNvPr id="182" name="PlaceHolder 1"/>
          <p:cNvSpPr>
            <a:spLocks noGrp="1"/>
          </p:cNvSpPr>
          <p:nvPr>
            <p:ph type="sldNum" idx="12"/>
          </p:nvPr>
        </p:nvSpPr>
        <p:spPr>
          <a:xfrm>
            <a:off x="6553080" y="6356520"/>
            <a:ext cx="213336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8C0CF2AD-9898-4C3E-8054-909276202A6D}" type="slidenum">
              <a:rPr lang="pl-PL" sz="1200" b="0" strike="noStrike" spc="-1" noProof="0" smtClean="0">
                <a:solidFill>
                  <a:srgbClr val="888888"/>
                </a:solidFill>
                <a:latin typeface="Calibri"/>
                <a:ea typeface="Calibri"/>
              </a:rPr>
              <a:t>9</a:t>
            </a:fld>
            <a:endParaRPr lang="pl-PL" sz="1200" b="0" strike="noStrike" spc="-1" noProof="0" dirty="0">
              <a:solidFill>
                <a:srgbClr val="000000"/>
              </a:solidFill>
              <a:latin typeface="Times New Roman"/>
            </a:endParaRPr>
          </a:p>
        </p:txBody>
      </p:sp>
      <p:pic>
        <p:nvPicPr>
          <p:cNvPr id="183" name="Google Shape;260;p9"/>
          <p:cNvPicPr/>
          <p:nvPr/>
        </p:nvPicPr>
        <p:blipFill>
          <a:blip r:embed="rId5"/>
          <a:srcRect r="55022"/>
          <a:stretch/>
        </p:blipFill>
        <p:spPr>
          <a:xfrm>
            <a:off x="2239920" y="2463480"/>
            <a:ext cx="2979720" cy="3593520"/>
          </a:xfrm>
          <a:prstGeom prst="rect">
            <a:avLst/>
          </a:prstGeom>
          <a:ln w="0">
            <a:noFill/>
          </a:ln>
        </p:spPr>
      </p:pic>
      <p:pic>
        <p:nvPicPr>
          <p:cNvPr id="184" name="Google Shape;261;p9"/>
          <p:cNvPicPr/>
          <p:nvPr/>
        </p:nvPicPr>
        <p:blipFill>
          <a:blip r:embed="rId6"/>
          <a:stretch/>
        </p:blipFill>
        <p:spPr>
          <a:xfrm>
            <a:off x="2069640" y="7124400"/>
            <a:ext cx="3319920" cy="3604320"/>
          </a:xfrm>
          <a:prstGeom prst="rect">
            <a:avLst/>
          </a:prstGeom>
          <a:ln w="0">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DE0B65744422E4A8459264A22C32382" ma:contentTypeVersion="15" ma:contentTypeDescription="Utwórz nowy dokument." ma:contentTypeScope="" ma:versionID="71740caa4e8005ca660d7acf265c1987">
  <xsd:schema xmlns:xsd="http://www.w3.org/2001/XMLSchema" xmlns:xs="http://www.w3.org/2001/XMLSchema" xmlns:p="http://schemas.microsoft.com/office/2006/metadata/properties" xmlns:ns2="39dffa5a-150f-457c-8b6d-ea62e236bb79" xmlns:ns3="e86e79c7-44b9-4496-9852-7c251c1660e5" targetNamespace="http://schemas.microsoft.com/office/2006/metadata/properties" ma:root="true" ma:fieldsID="aeb911ae981a3bbf1c4bdd53daf6c012" ns2:_="" ns3:_="">
    <xsd:import namespace="39dffa5a-150f-457c-8b6d-ea62e236bb79"/>
    <xsd:import namespace="e86e79c7-44b9-4496-9852-7c251c1660e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3:TaxCatchAll" minOccurs="0"/>
                <xsd:element ref="ns2:MediaServiceLocation" minOccurs="0"/>
                <xsd:element ref="ns2:MediaServiceGenerationTime" minOccurs="0"/>
                <xsd:element ref="ns2:MediaServiceEventHashCode" minOccurs="0"/>
                <xsd:element ref="ns2:MediaServiceOCR" minOccurs="0"/>
                <xsd:element ref="ns2:lcf76f155ced4ddcb4097134ff3c332f"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dffa5a-150f-457c-8b6d-ea62e236bb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Tagi obrazów" ma:readOnly="false" ma:fieldId="{5cf76f15-5ced-4ddc-b409-7134ff3c332f}" ma:taxonomyMulti="true" ma:sspId="10dd3211-9c3b-402d-a066-630328df5b83" ma:termSetId="09814cd3-568e-fe90-9814-8d621ff8fb84" ma:anchorId="fba54fb3-c3e1-fe81-a776-ca4b69148c4d" ma:open="true" ma:isKeyword="false">
      <xsd:complexType>
        <xsd:sequence>
          <xsd:element ref="pc:Terms" minOccurs="0" maxOccurs="1"/>
        </xsd:sequence>
      </xsd:complex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86e79c7-44b9-4496-9852-7c251c1660e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0800413-828c-4467-a819-23266d4bf61d}" ma:internalName="TaxCatchAll" ma:showField="CatchAllData" ma:web="e86e79c7-44b9-4496-9852-7c251c1660e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86e79c7-44b9-4496-9852-7c251c1660e5" xsi:nil="true"/>
    <lcf76f155ced4ddcb4097134ff3c332f xmlns="39dffa5a-150f-457c-8b6d-ea62e236bb7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9A1671D-6976-4395-8292-CF36CDCE0F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dffa5a-150f-457c-8b6d-ea62e236bb79"/>
    <ds:schemaRef ds:uri="e86e79c7-44b9-4496-9852-7c251c1660e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F4680CD-FC2E-4DA0-87B0-5764F6839F54}">
  <ds:schemaRefs>
    <ds:schemaRef ds:uri="http://schemas.microsoft.com/sharepoint/v3/contenttype/forms"/>
  </ds:schemaRefs>
</ds:datastoreItem>
</file>

<file path=customXml/itemProps3.xml><?xml version="1.0" encoding="utf-8"?>
<ds:datastoreItem xmlns:ds="http://schemas.openxmlformats.org/officeDocument/2006/customXml" ds:itemID="{8FA9829D-0283-45B7-94CB-010E2764D7C9}">
  <ds:schemaRefs>
    <ds:schemaRef ds:uri="http://schemas.microsoft.com/office/2006/metadata/properties"/>
    <ds:schemaRef ds:uri="http://schemas.microsoft.com/office/infopath/2007/PartnerControls"/>
    <ds:schemaRef ds:uri="e86e79c7-44b9-4496-9852-7c251c1660e5"/>
    <ds:schemaRef ds:uri="39dffa5a-150f-457c-8b6d-ea62e236bb79"/>
  </ds:schemaRefs>
</ds:datastoreItem>
</file>

<file path=docProps/app.xml><?xml version="1.0" encoding="utf-8"?>
<Properties xmlns="http://schemas.openxmlformats.org/officeDocument/2006/extended-properties" xmlns:vt="http://schemas.openxmlformats.org/officeDocument/2006/docPropsVTypes">
  <Template/>
  <TotalTime>123</TotalTime>
  <Words>6428</Words>
  <Application>Microsoft Office PowerPoint</Application>
  <PresentationFormat>Niestandardowy</PresentationFormat>
  <Paragraphs>937</Paragraphs>
  <Slides>66</Slides>
  <Notes>0</Notes>
  <HiddenSlides>0</HiddenSlides>
  <MMClips>0</MMClips>
  <ScaleCrop>false</ScaleCrop>
  <HeadingPairs>
    <vt:vector size="6" baseType="variant">
      <vt:variant>
        <vt:lpstr>Używane czcionki</vt:lpstr>
      </vt:variant>
      <vt:variant>
        <vt:i4>11</vt:i4>
      </vt:variant>
      <vt:variant>
        <vt:lpstr>Motyw</vt:lpstr>
      </vt:variant>
      <vt:variant>
        <vt:i4>1</vt:i4>
      </vt:variant>
      <vt:variant>
        <vt:lpstr>Tytuły slajdów</vt:lpstr>
      </vt:variant>
      <vt:variant>
        <vt:i4>66</vt:i4>
      </vt:variant>
    </vt:vector>
  </HeadingPairs>
  <TitlesOfParts>
    <vt:vector size="78" baseType="lpstr">
      <vt:lpstr>arial</vt:lpstr>
      <vt:lpstr>arial</vt:lpstr>
      <vt:lpstr>Calibri</vt:lpstr>
      <vt:lpstr>Exo</vt:lpstr>
      <vt:lpstr>Open Sans</vt:lpstr>
      <vt:lpstr>Open Sans Light</vt:lpstr>
      <vt:lpstr>Roboto</vt:lpstr>
      <vt:lpstr>Symbol</vt:lpstr>
      <vt:lpstr>Tahoma</vt:lpstr>
      <vt:lpstr>Times New Roman</vt:lpstr>
      <vt:lpstr>Wingdings</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Karol Jagiełło</dc:creator>
  <dc:description/>
  <cp:lastModifiedBy>Patryk Machel</cp:lastModifiedBy>
  <cp:revision>5</cp:revision>
  <dcterms:created xsi:type="dcterms:W3CDTF">2006-08-16T00:00:00Z</dcterms:created>
  <dcterms:modified xsi:type="dcterms:W3CDTF">2026-05-11T10:07:16Z</dcterms:modified>
  <dc:language>pl-PL</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0x010100CDE0B65744422E4A8459264A22C32382</vt:lpwstr>
  </property>
</Properties>
</file>